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43891200" cy="32918400"/>
  <p:notesSz cx="6858000" cy="9144000"/>
  <p:embeddedFontLst>
    <p:embeddedFont>
      <p:font typeface="Aileron Heavy" panose="00000A00000000000000" pitchFamily="50" charset="0"/>
      <p:bold r:id="rId3"/>
      <p:boldItalic r:id="rId4"/>
    </p:embeddedFont>
    <p:embeddedFont>
      <p:font typeface="Aileron SemiBold" panose="00000700000000000000" pitchFamily="50" charset="0"/>
      <p:bold r:id="rId5"/>
      <p:boldItalic r:id="rId6"/>
    </p:embeddedFont>
    <p:embeddedFont>
      <p:font typeface="Calibri" panose="020F0502020204030204" pitchFamily="34" charset="0"/>
      <p:regular r:id="rId7"/>
      <p:bold r:id="rId8"/>
      <p:italic r:id="rId9"/>
      <p:boldItalic r:id="rId10"/>
    </p:embeddedFont>
    <p:embeddedFont>
      <p:font typeface="Cambria Math" panose="02040503050406030204" pitchFamily="18" charset="0"/>
      <p:regular r:id="rId11"/>
    </p:embeddedFont>
    <p:embeddedFont>
      <p:font typeface="Lucida Sans" panose="020B0602030504020204" pitchFamily="34" charset="0"/>
      <p:regular r:id="rId12"/>
      <p:bold r:id="rId13"/>
      <p:italic r:id="rId14"/>
      <p:boldItalic r:id="rId15"/>
    </p:embeddedFont>
    <p:embeddedFont>
      <p:font typeface="Open Sans" panose="020B0606030504020204" pitchFamily="34" charset="0"/>
      <p:regular r:id="rId16"/>
      <p:bold r:id="rId17"/>
      <p:italic r:id="rId18"/>
      <p:boldItalic r:id="rId19"/>
    </p:embeddedFont>
  </p:embeddedFontLst>
  <p:custDataLst>
    <p:tags r:id="rId20"/>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4C7"/>
    <a:srgbClr val="00349E"/>
    <a:srgbClr val="3A405A"/>
    <a:srgbClr val="7699D4"/>
    <a:srgbClr val="1482A5"/>
    <a:srgbClr val="242F40"/>
    <a:srgbClr val="DCF1F8"/>
    <a:srgbClr val="A0BEC8"/>
    <a:srgbClr val="666666"/>
    <a:srgbClr val="C8E1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3808A1-4B03-4CBB-AA0E-8C0944842B88}" v="840" dt="2021-04-27T16:38:13.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60"/>
  </p:normalViewPr>
  <p:slideViewPr>
    <p:cSldViewPr>
      <p:cViewPr>
        <p:scale>
          <a:sx n="100" d="100"/>
          <a:sy n="100" d="100"/>
        </p:scale>
        <p:origin x="-16734" y="-15186"/>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font" Target="fonts/font11.fntdata"/><Relationship Id="rId18" Type="http://schemas.openxmlformats.org/officeDocument/2006/relationships/font" Target="fonts/font16.fntdata"/><Relationship Id="rId26" Type="http://schemas.microsoft.com/office/2015/10/relationships/revisionInfo" Target="revisionInfo.xml"/><Relationship Id="rId3" Type="http://schemas.openxmlformats.org/officeDocument/2006/relationships/font" Target="fonts/font1.fntdata"/><Relationship Id="rId21" Type="http://schemas.openxmlformats.org/officeDocument/2006/relationships/presProps" Target="presProps.xml"/><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font" Target="fonts/font15.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14.fntdata"/><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24" Type="http://schemas.openxmlformats.org/officeDocument/2006/relationships/tableStyles" Target="tableStyles.xml"/><Relationship Id="rId5" Type="http://schemas.openxmlformats.org/officeDocument/2006/relationships/font" Target="fonts/font3.fntdata"/><Relationship Id="rId15" Type="http://schemas.openxmlformats.org/officeDocument/2006/relationships/font" Target="fonts/font13.fntdata"/><Relationship Id="rId23" Type="http://schemas.openxmlformats.org/officeDocument/2006/relationships/theme" Target="theme/theme1.xml"/><Relationship Id="rId10" Type="http://schemas.openxmlformats.org/officeDocument/2006/relationships/font" Target="fonts/font8.fntdata"/><Relationship Id="rId19" Type="http://schemas.openxmlformats.org/officeDocument/2006/relationships/font" Target="fonts/font17.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font" Target="fonts/font1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Kendre" userId="4db2b1cd-c99c-4935-8769-324f6c9d7f4f" providerId="ADAL" clId="{668136B6-0262-4FD1-A321-87FA89DEA83E}"/>
    <pc:docChg chg="undo custSel addSld modSld modMainMaster">
      <pc:chgData name="Aditya Kendre" userId="4db2b1cd-c99c-4935-8769-324f6c9d7f4f" providerId="ADAL" clId="{668136B6-0262-4FD1-A321-87FA89DEA83E}" dt="2021-02-22T02:43:54.990" v="626" actId="478"/>
      <pc:docMkLst>
        <pc:docMk/>
      </pc:docMkLst>
      <pc:sldChg chg="addSp delSp modSp mod setBg">
        <pc:chgData name="Aditya Kendre" userId="4db2b1cd-c99c-4935-8769-324f6c9d7f4f" providerId="ADAL" clId="{668136B6-0262-4FD1-A321-87FA89DEA83E}" dt="2021-02-22T02:43:54.990" v="626" actId="478"/>
        <pc:sldMkLst>
          <pc:docMk/>
          <pc:sldMk cId="0" sldId="256"/>
        </pc:sldMkLst>
        <pc:spChg chg="mod">
          <ac:chgData name="Aditya Kendre" userId="4db2b1cd-c99c-4935-8769-324f6c9d7f4f" providerId="ADAL" clId="{668136B6-0262-4FD1-A321-87FA89DEA83E}" dt="2021-02-21T22:09:33.338" v="23" actId="14100"/>
          <ac:spMkLst>
            <pc:docMk/>
            <pc:sldMk cId="0" sldId="256"/>
            <ac:spMk id="3" creationId="{9E6C16BC-0D84-4063-8CDD-6DFDBF229883}"/>
          </ac:spMkLst>
        </pc:spChg>
        <pc:spChg chg="add del mod">
          <ac:chgData name="Aditya Kendre" userId="4db2b1cd-c99c-4935-8769-324f6c9d7f4f" providerId="ADAL" clId="{668136B6-0262-4FD1-A321-87FA89DEA83E}" dt="2021-02-22T02:06:44.276" v="613" actId="478"/>
          <ac:spMkLst>
            <pc:docMk/>
            <pc:sldMk cId="0" sldId="256"/>
            <ac:spMk id="7" creationId="{BA35D998-262C-4147-B1DE-D6D7AF82DFB6}"/>
          </ac:spMkLst>
        </pc:spChg>
        <pc:spChg chg="mod">
          <ac:chgData name="Aditya Kendre" userId="4db2b1cd-c99c-4935-8769-324f6c9d7f4f" providerId="ADAL" clId="{668136B6-0262-4FD1-A321-87FA89DEA83E}" dt="2021-02-21T22:09:14.159" v="21" actId="1035"/>
          <ac:spMkLst>
            <pc:docMk/>
            <pc:sldMk cId="0" sldId="256"/>
            <ac:spMk id="16" creationId="{D3B51F6E-41A5-4D7C-9B15-CDBAC096BAD1}"/>
          </ac:spMkLst>
        </pc:spChg>
        <pc:spChg chg="add del mod">
          <ac:chgData name="Aditya Kendre" userId="4db2b1cd-c99c-4935-8769-324f6c9d7f4f" providerId="ADAL" clId="{668136B6-0262-4FD1-A321-87FA89DEA83E}" dt="2021-02-22T01:43:47.263" v="567" actId="1036"/>
          <ac:spMkLst>
            <pc:docMk/>
            <pc:sldMk cId="0" sldId="256"/>
            <ac:spMk id="18" creationId="{660D2150-C4B6-4E14-B13B-A9330CA0275C}"/>
          </ac:spMkLst>
        </pc:spChg>
        <pc:spChg chg="mod">
          <ac:chgData name="Aditya Kendre" userId="4db2b1cd-c99c-4935-8769-324f6c9d7f4f" providerId="ADAL" clId="{668136B6-0262-4FD1-A321-87FA89DEA83E}" dt="2021-02-22T02:33:43.047" v="623" actId="2711"/>
          <ac:spMkLst>
            <pc:docMk/>
            <pc:sldMk cId="0" sldId="256"/>
            <ac:spMk id="19" creationId="{56B51769-050A-4089-A605-7F5F55540FEF}"/>
          </ac:spMkLst>
        </pc:spChg>
        <pc:spChg chg="mod">
          <ac:chgData name="Aditya Kendre" userId="4db2b1cd-c99c-4935-8769-324f6c9d7f4f" providerId="ADAL" clId="{668136B6-0262-4FD1-A321-87FA89DEA83E}" dt="2021-02-21T23:33:23.260" v="480" actId="20577"/>
          <ac:spMkLst>
            <pc:docMk/>
            <pc:sldMk cId="0" sldId="256"/>
            <ac:spMk id="21" creationId="{D199CE64-341D-4865-BAC0-9C2B0065BF53}"/>
          </ac:spMkLst>
        </pc:spChg>
        <pc:spChg chg="mod">
          <ac:chgData name="Aditya Kendre" userId="4db2b1cd-c99c-4935-8769-324f6c9d7f4f" providerId="ADAL" clId="{668136B6-0262-4FD1-A321-87FA89DEA83E}" dt="2021-02-21T23:36:01.258" v="483" actId="20577"/>
          <ac:spMkLst>
            <pc:docMk/>
            <pc:sldMk cId="0" sldId="256"/>
            <ac:spMk id="23" creationId="{649B2B52-1DC3-4E00-AA81-9A9BDF50D0C9}"/>
          </ac:spMkLst>
        </pc:spChg>
        <pc:spChg chg="del mod">
          <ac:chgData name="Aditya Kendre" userId="4db2b1cd-c99c-4935-8769-324f6c9d7f4f" providerId="ADAL" clId="{668136B6-0262-4FD1-A321-87FA89DEA83E}" dt="2021-02-22T02:42:22.055" v="624" actId="478"/>
          <ac:spMkLst>
            <pc:docMk/>
            <pc:sldMk cId="0" sldId="256"/>
            <ac:spMk id="26" creationId="{08B27C09-FD47-44CE-8AD0-B239C49C4F5D}"/>
          </ac:spMkLst>
        </pc:spChg>
        <pc:spChg chg="mod">
          <ac:chgData name="Aditya Kendre" userId="4db2b1cd-c99c-4935-8769-324f6c9d7f4f" providerId="ADAL" clId="{668136B6-0262-4FD1-A321-87FA89DEA83E}" dt="2021-02-22T02:42:22.055" v="624" actId="478"/>
          <ac:spMkLst>
            <pc:docMk/>
            <pc:sldMk cId="0" sldId="256"/>
            <ac:spMk id="27" creationId="{98D14DB5-1AFE-4838-B666-0B2184BF559F}"/>
          </ac:spMkLst>
        </pc:spChg>
        <pc:spChg chg="add mod">
          <ac:chgData name="Aditya Kendre" userId="4db2b1cd-c99c-4935-8769-324f6c9d7f4f" providerId="ADAL" clId="{668136B6-0262-4FD1-A321-87FA89DEA83E}" dt="2021-02-21T22:56:20.180" v="371" actId="164"/>
          <ac:spMkLst>
            <pc:docMk/>
            <pc:sldMk cId="0" sldId="256"/>
            <ac:spMk id="32" creationId="{CD6DD834-1379-4229-873D-ECA7D268DDDE}"/>
          </ac:spMkLst>
        </pc:spChg>
        <pc:spChg chg="add del mod">
          <ac:chgData name="Aditya Kendre" userId="4db2b1cd-c99c-4935-8769-324f6c9d7f4f" providerId="ADAL" clId="{668136B6-0262-4FD1-A321-87FA89DEA83E}" dt="2021-02-22T02:28:48.161" v="622"/>
          <ac:spMkLst>
            <pc:docMk/>
            <pc:sldMk cId="0" sldId="256"/>
            <ac:spMk id="34" creationId="{CCEB3061-89E5-4959-93C1-26757CE35EB4}"/>
          </ac:spMkLst>
        </pc:spChg>
        <pc:spChg chg="add del mod">
          <ac:chgData name="Aditya Kendre" userId="4db2b1cd-c99c-4935-8769-324f6c9d7f4f" providerId="ADAL" clId="{668136B6-0262-4FD1-A321-87FA89DEA83E}" dt="2021-02-22T01:44:53.985" v="585" actId="22"/>
          <ac:spMkLst>
            <pc:docMk/>
            <pc:sldMk cId="0" sldId="256"/>
            <ac:spMk id="34" creationId="{E8D3E370-0BF1-4E37-B2AE-32B086B089D2}"/>
          </ac:spMkLst>
        </pc:spChg>
        <pc:spChg chg="add mod">
          <ac:chgData name="Aditya Kendre" userId="4db2b1cd-c99c-4935-8769-324f6c9d7f4f" providerId="ADAL" clId="{668136B6-0262-4FD1-A321-87FA89DEA83E}" dt="2021-02-21T22:58:04.698" v="401" actId="20577"/>
          <ac:spMkLst>
            <pc:docMk/>
            <pc:sldMk cId="0" sldId="256"/>
            <ac:spMk id="35" creationId="{B7C5FFD5-79D4-483E-A0B6-09DDFCBFE946}"/>
          </ac:spMkLst>
        </pc:spChg>
        <pc:spChg chg="add del mod">
          <ac:chgData name="Aditya Kendre" userId="4db2b1cd-c99c-4935-8769-324f6c9d7f4f" providerId="ADAL" clId="{668136B6-0262-4FD1-A321-87FA89DEA83E}" dt="2021-02-22T02:06:51.861" v="615" actId="478"/>
          <ac:spMkLst>
            <pc:docMk/>
            <pc:sldMk cId="0" sldId="256"/>
            <ac:spMk id="38" creationId="{3288769C-D0E7-4288-9F07-EC9199184E5B}"/>
          </ac:spMkLst>
        </pc:spChg>
        <pc:grpChg chg="add mod">
          <ac:chgData name="Aditya Kendre" userId="4db2b1cd-c99c-4935-8769-324f6c9d7f4f" providerId="ADAL" clId="{668136B6-0262-4FD1-A321-87FA89DEA83E}" dt="2021-02-22T02:42:22.055" v="624" actId="478"/>
          <ac:grpSpMkLst>
            <pc:docMk/>
            <pc:sldMk cId="0" sldId="256"/>
            <ac:grpSpMk id="5" creationId="{F5A2AEED-28E4-496B-B824-A85E5F18EFDF}"/>
          </ac:grpSpMkLst>
        </pc:grpChg>
        <pc:grpChg chg="add mod">
          <ac:chgData name="Aditya Kendre" userId="4db2b1cd-c99c-4935-8769-324f6c9d7f4f" providerId="ADAL" clId="{668136B6-0262-4FD1-A321-87FA89DEA83E}" dt="2021-02-21T23:32:35.297" v="468" actId="1076"/>
          <ac:grpSpMkLst>
            <pc:docMk/>
            <pc:sldMk cId="0" sldId="256"/>
            <ac:grpSpMk id="8" creationId="{7E62E66F-6471-4BF3-A396-0D7FA19938DF}"/>
          </ac:grpSpMkLst>
        </pc:grpChg>
        <pc:grpChg chg="add del mod">
          <ac:chgData name="Aditya Kendre" userId="4db2b1cd-c99c-4935-8769-324f6c9d7f4f" providerId="ADAL" clId="{668136B6-0262-4FD1-A321-87FA89DEA83E}" dt="2021-02-22T02:42:22.055" v="624" actId="478"/>
          <ac:grpSpMkLst>
            <pc:docMk/>
            <pc:sldMk cId="0" sldId="256"/>
            <ac:grpSpMk id="9" creationId="{824B7D39-6533-4761-B221-9D794DD9D323}"/>
          </ac:grpSpMkLst>
        </pc:grpChg>
        <pc:grpChg chg="add mod">
          <ac:chgData name="Aditya Kendre" userId="4db2b1cd-c99c-4935-8769-324f6c9d7f4f" providerId="ADAL" clId="{668136B6-0262-4FD1-A321-87FA89DEA83E}" dt="2021-02-22T01:43:47.263" v="567" actId="1036"/>
          <ac:grpSpMkLst>
            <pc:docMk/>
            <pc:sldMk cId="0" sldId="256"/>
            <ac:grpSpMk id="10" creationId="{F0AF967A-E7FB-405F-8818-7240A485807C}"/>
          </ac:grpSpMkLst>
        </pc:grpChg>
        <pc:graphicFrameChg chg="add del mod">
          <ac:chgData name="Aditya Kendre" userId="4db2b1cd-c99c-4935-8769-324f6c9d7f4f" providerId="ADAL" clId="{668136B6-0262-4FD1-A321-87FA89DEA83E}" dt="2021-02-22T02:07:59.662" v="620" actId="478"/>
          <ac:graphicFrameMkLst>
            <pc:docMk/>
            <pc:sldMk cId="0" sldId="256"/>
            <ac:graphicFrameMk id="12" creationId="{0B4CE21A-BB18-47D6-B7B2-6EB3B8C95FD9}"/>
          </ac:graphicFrameMkLst>
        </pc:graphicFrameChg>
        <pc:picChg chg="add del mod">
          <ac:chgData name="Aditya Kendre" userId="4db2b1cd-c99c-4935-8769-324f6c9d7f4f" providerId="ADAL" clId="{668136B6-0262-4FD1-A321-87FA89DEA83E}" dt="2021-02-22T01:45:41.206" v="590" actId="478"/>
          <ac:picMkLst>
            <pc:docMk/>
            <pc:sldMk cId="0" sldId="256"/>
            <ac:picMk id="4" creationId="{98CD70B5-F8EE-4865-AA5B-9E4452194E65}"/>
          </ac:picMkLst>
        </pc:picChg>
        <pc:picChg chg="add del mod">
          <ac:chgData name="Aditya Kendre" userId="4db2b1cd-c99c-4935-8769-324f6c9d7f4f" providerId="ADAL" clId="{668136B6-0262-4FD1-A321-87FA89DEA83E}" dt="2021-02-21T22:45:36.657" v="302" actId="478"/>
          <ac:picMkLst>
            <pc:docMk/>
            <pc:sldMk cId="0" sldId="256"/>
            <ac:picMk id="4" creationId="{AD36F54E-EB9E-49D6-823F-4929D61F5C5B}"/>
          </ac:picMkLst>
        </pc:picChg>
        <pc:picChg chg="add mod">
          <ac:chgData name="Aditya Kendre" userId="4db2b1cd-c99c-4935-8769-324f6c9d7f4f" providerId="ADAL" clId="{668136B6-0262-4FD1-A321-87FA89DEA83E}" dt="2021-02-21T22:54:50.179" v="328" actId="1076"/>
          <ac:picMkLst>
            <pc:docMk/>
            <pc:sldMk cId="0" sldId="256"/>
            <ac:picMk id="6" creationId="{34133509-49F5-4A11-81E2-1682F6C736BC}"/>
          </ac:picMkLst>
        </pc:picChg>
        <pc:picChg chg="add del mod">
          <ac:chgData name="Aditya Kendre" userId="4db2b1cd-c99c-4935-8769-324f6c9d7f4f" providerId="ADAL" clId="{668136B6-0262-4FD1-A321-87FA89DEA83E}" dt="2021-02-22T02:06:44.276" v="613" actId="478"/>
          <ac:picMkLst>
            <pc:docMk/>
            <pc:sldMk cId="0" sldId="256"/>
            <ac:picMk id="11" creationId="{7B663F2E-8E80-49E6-A77E-189B2598BB03}"/>
          </ac:picMkLst>
        </pc:picChg>
        <pc:picChg chg="add del mod modCrop">
          <ac:chgData name="Aditya Kendre" userId="4db2b1cd-c99c-4935-8769-324f6c9d7f4f" providerId="ADAL" clId="{668136B6-0262-4FD1-A321-87FA89DEA83E}" dt="2021-02-21T22:40:38.593" v="295" actId="478"/>
          <ac:picMkLst>
            <pc:docMk/>
            <pc:sldMk cId="0" sldId="256"/>
            <ac:picMk id="34" creationId="{D0C53AB2-FD92-4081-855F-73824A8C4325}"/>
          </ac:picMkLst>
        </pc:picChg>
        <pc:picChg chg="add del mod">
          <ac:chgData name="Aditya Kendre" userId="4db2b1cd-c99c-4935-8769-324f6c9d7f4f" providerId="ADAL" clId="{668136B6-0262-4FD1-A321-87FA89DEA83E}" dt="2021-02-22T02:43:54.990" v="626" actId="478"/>
          <ac:picMkLst>
            <pc:docMk/>
            <pc:sldMk cId="0" sldId="256"/>
            <ac:picMk id="38" creationId="{E4C1975B-B120-499D-8BFF-506CE6B4F668}"/>
          </ac:picMkLst>
        </pc:picChg>
        <pc:picChg chg="add del mod">
          <ac:chgData name="Aditya Kendre" userId="4db2b1cd-c99c-4935-8769-324f6c9d7f4f" providerId="ADAL" clId="{668136B6-0262-4FD1-A321-87FA89DEA83E}" dt="2021-02-22T01:09:54.714" v="530" actId="478"/>
          <ac:picMkLst>
            <pc:docMk/>
            <pc:sldMk cId="0" sldId="256"/>
            <ac:picMk id="39" creationId="{229F344D-84CC-4D15-8F37-D5C079A75B41}"/>
          </ac:picMkLst>
        </pc:picChg>
        <pc:picChg chg="add del mod">
          <ac:chgData name="Aditya Kendre" userId="4db2b1cd-c99c-4935-8769-324f6c9d7f4f" providerId="ADAL" clId="{668136B6-0262-4FD1-A321-87FA89DEA83E}" dt="2021-02-22T01:44:32.742" v="575" actId="478"/>
          <ac:picMkLst>
            <pc:docMk/>
            <pc:sldMk cId="0" sldId="256"/>
            <ac:picMk id="1026" creationId="{163389E4-94EE-4375-9E60-4BADB2AA9F4A}"/>
          </ac:picMkLst>
        </pc:picChg>
        <pc:picChg chg="add mod">
          <ac:chgData name="Aditya Kendre" userId="4db2b1cd-c99c-4935-8769-324f6c9d7f4f" providerId="ADAL" clId="{668136B6-0262-4FD1-A321-87FA89DEA83E}" dt="2021-02-22T02:42:22.055" v="624" actId="478"/>
          <ac:picMkLst>
            <pc:docMk/>
            <pc:sldMk cId="0" sldId="256"/>
            <ac:picMk id="1028" creationId="{84166BF2-0C93-4E83-A181-1AB3EA41940D}"/>
          </ac:picMkLst>
        </pc:picChg>
        <pc:picChg chg="add mod">
          <ac:chgData name="Aditya Kendre" userId="4db2b1cd-c99c-4935-8769-324f6c9d7f4f" providerId="ADAL" clId="{668136B6-0262-4FD1-A321-87FA89DEA83E}" dt="2021-02-22T02:42:22.055" v="624" actId="478"/>
          <ac:picMkLst>
            <pc:docMk/>
            <pc:sldMk cId="0" sldId="256"/>
            <ac:picMk id="1030" creationId="{E4188437-0AA4-4780-A19A-0C209AF29BC0}"/>
          </ac:picMkLst>
        </pc:picChg>
      </pc:sldChg>
      <pc:sldChg chg="addSp delSp modSp add mod setBg">
        <pc:chgData name="Aditya Kendre" userId="4db2b1cd-c99c-4935-8769-324f6c9d7f4f" providerId="ADAL" clId="{668136B6-0262-4FD1-A321-87FA89DEA83E}" dt="2021-02-22T01:44:22.556" v="574" actId="478"/>
        <pc:sldMkLst>
          <pc:docMk/>
          <pc:sldMk cId="647285100" sldId="257"/>
        </pc:sldMkLst>
        <pc:spChg chg="add del">
          <ac:chgData name="Aditya Kendre" userId="4db2b1cd-c99c-4935-8769-324f6c9d7f4f" providerId="ADAL" clId="{668136B6-0262-4FD1-A321-87FA89DEA83E}" dt="2021-02-22T01:44:15.210" v="572" actId="478"/>
          <ac:spMkLst>
            <pc:docMk/>
            <pc:sldMk cId="647285100" sldId="257"/>
            <ac:spMk id="3" creationId="{9E6C16BC-0D84-4063-8CDD-6DFDBF229883}"/>
          </ac:spMkLst>
        </pc:spChg>
        <pc:spChg chg="add del">
          <ac:chgData name="Aditya Kendre" userId="4db2b1cd-c99c-4935-8769-324f6c9d7f4f" providerId="ADAL" clId="{668136B6-0262-4FD1-A321-87FA89DEA83E}" dt="2021-02-22T01:44:15.210" v="572" actId="478"/>
          <ac:spMkLst>
            <pc:docMk/>
            <pc:sldMk cId="647285100" sldId="257"/>
            <ac:spMk id="16" creationId="{D3B51F6E-41A5-4D7C-9B15-CDBAC096BAD1}"/>
          </ac:spMkLst>
        </pc:spChg>
        <pc:spChg chg="add del">
          <ac:chgData name="Aditya Kendre" userId="4db2b1cd-c99c-4935-8769-324f6c9d7f4f" providerId="ADAL" clId="{668136B6-0262-4FD1-A321-87FA89DEA83E}" dt="2021-02-22T01:44:10.559" v="571" actId="478"/>
          <ac:spMkLst>
            <pc:docMk/>
            <pc:sldMk cId="647285100" sldId="257"/>
            <ac:spMk id="20" creationId="{9BF71E88-A0A1-440B-ABF9-DBF8076C9D49}"/>
          </ac:spMkLst>
        </pc:spChg>
        <pc:spChg chg="add del">
          <ac:chgData name="Aditya Kendre" userId="4db2b1cd-c99c-4935-8769-324f6c9d7f4f" providerId="ADAL" clId="{668136B6-0262-4FD1-A321-87FA89DEA83E}" dt="2021-02-22T01:44:15.210" v="572" actId="478"/>
          <ac:spMkLst>
            <pc:docMk/>
            <pc:sldMk cId="647285100" sldId="257"/>
            <ac:spMk id="21" creationId="{D199CE64-341D-4865-BAC0-9C2B0065BF53}"/>
          </ac:spMkLst>
        </pc:spChg>
        <pc:spChg chg="add del">
          <ac:chgData name="Aditya Kendre" userId="4db2b1cd-c99c-4935-8769-324f6c9d7f4f" providerId="ADAL" clId="{668136B6-0262-4FD1-A321-87FA89DEA83E}" dt="2021-02-22T01:44:15.210" v="572" actId="478"/>
          <ac:spMkLst>
            <pc:docMk/>
            <pc:sldMk cId="647285100" sldId="257"/>
            <ac:spMk id="22" creationId="{62B2D60D-B2E1-4903-BD59-716F7CEA0668}"/>
          </ac:spMkLst>
        </pc:spChg>
        <pc:spChg chg="add del">
          <ac:chgData name="Aditya Kendre" userId="4db2b1cd-c99c-4935-8769-324f6c9d7f4f" providerId="ADAL" clId="{668136B6-0262-4FD1-A321-87FA89DEA83E}" dt="2021-02-22T01:44:15.210" v="572" actId="478"/>
          <ac:spMkLst>
            <pc:docMk/>
            <pc:sldMk cId="647285100" sldId="257"/>
            <ac:spMk id="23" creationId="{649B2B52-1DC3-4E00-AA81-9A9BDF50D0C9}"/>
          </ac:spMkLst>
        </pc:spChg>
        <pc:spChg chg="add del">
          <ac:chgData name="Aditya Kendre" userId="4db2b1cd-c99c-4935-8769-324f6c9d7f4f" providerId="ADAL" clId="{668136B6-0262-4FD1-A321-87FA89DEA83E}" dt="2021-02-22T01:44:19.842" v="573" actId="478"/>
          <ac:spMkLst>
            <pc:docMk/>
            <pc:sldMk cId="647285100" sldId="257"/>
            <ac:spMk id="24" creationId="{E26A9AEA-EC62-46B3-990F-8C6758BC775D}"/>
          </ac:spMkLst>
        </pc:spChg>
        <pc:spChg chg="add del">
          <ac:chgData name="Aditya Kendre" userId="4db2b1cd-c99c-4935-8769-324f6c9d7f4f" providerId="ADAL" clId="{668136B6-0262-4FD1-A321-87FA89DEA83E}" dt="2021-02-22T01:44:19.842" v="573" actId="478"/>
          <ac:spMkLst>
            <pc:docMk/>
            <pc:sldMk cId="647285100" sldId="257"/>
            <ac:spMk id="25" creationId="{3134479B-87AD-48CB-BE42-1B7030F3B1C7}"/>
          </ac:spMkLst>
        </pc:spChg>
        <pc:spChg chg="mod">
          <ac:chgData name="Aditya Kendre" userId="4db2b1cd-c99c-4935-8769-324f6c9d7f4f" providerId="ADAL" clId="{668136B6-0262-4FD1-A321-87FA89DEA83E}" dt="2021-02-22T01:14:01.109" v="556" actId="255"/>
          <ac:spMkLst>
            <pc:docMk/>
            <pc:sldMk cId="647285100" sldId="257"/>
            <ac:spMk id="26" creationId="{08B27C09-FD47-44CE-8AD0-B239C49C4F5D}"/>
          </ac:spMkLst>
        </pc:spChg>
        <pc:spChg chg="mod">
          <ac:chgData name="Aditya Kendre" userId="4db2b1cd-c99c-4935-8769-324f6c9d7f4f" providerId="ADAL" clId="{668136B6-0262-4FD1-A321-87FA89DEA83E}" dt="2021-02-22T01:12:21.290" v="540" actId="14100"/>
          <ac:spMkLst>
            <pc:docMk/>
            <pc:sldMk cId="647285100" sldId="257"/>
            <ac:spMk id="27" creationId="{98D14DB5-1AFE-4838-B666-0B2184BF559F}"/>
          </ac:spMkLst>
        </pc:spChg>
        <pc:spChg chg="add del">
          <ac:chgData name="Aditya Kendre" userId="4db2b1cd-c99c-4935-8769-324f6c9d7f4f" providerId="ADAL" clId="{668136B6-0262-4FD1-A321-87FA89DEA83E}" dt="2021-02-22T01:44:19.842" v="573" actId="478"/>
          <ac:spMkLst>
            <pc:docMk/>
            <pc:sldMk cId="647285100" sldId="257"/>
            <ac:spMk id="28" creationId="{6258151E-49CC-4DED-BAB7-C6568770CA38}"/>
          </ac:spMkLst>
        </pc:spChg>
        <pc:spChg chg="add del">
          <ac:chgData name="Aditya Kendre" userId="4db2b1cd-c99c-4935-8769-324f6c9d7f4f" providerId="ADAL" clId="{668136B6-0262-4FD1-A321-87FA89DEA83E}" dt="2021-02-22T01:44:19.842" v="573" actId="478"/>
          <ac:spMkLst>
            <pc:docMk/>
            <pc:sldMk cId="647285100" sldId="257"/>
            <ac:spMk id="29" creationId="{B159E2ED-58ED-4C4D-AADA-65963204CFC8}"/>
          </ac:spMkLst>
        </pc:spChg>
        <pc:spChg chg="add del">
          <ac:chgData name="Aditya Kendre" userId="4db2b1cd-c99c-4935-8769-324f6c9d7f4f" providerId="ADAL" clId="{668136B6-0262-4FD1-A321-87FA89DEA83E}" dt="2021-02-22T01:44:15.210" v="572" actId="478"/>
          <ac:spMkLst>
            <pc:docMk/>
            <pc:sldMk cId="647285100" sldId="257"/>
            <ac:spMk id="30" creationId="{418E6029-BC8D-48A6-B73A-6AF8EE0DED0C}"/>
          </ac:spMkLst>
        </pc:spChg>
        <pc:spChg chg="add del">
          <ac:chgData name="Aditya Kendre" userId="4db2b1cd-c99c-4935-8769-324f6c9d7f4f" providerId="ADAL" clId="{668136B6-0262-4FD1-A321-87FA89DEA83E}" dt="2021-02-22T01:44:15.210" v="572" actId="478"/>
          <ac:spMkLst>
            <pc:docMk/>
            <pc:sldMk cId="647285100" sldId="257"/>
            <ac:spMk id="31" creationId="{6127A719-505A-4C44-8032-B19C962A0648}"/>
          </ac:spMkLst>
        </pc:spChg>
        <pc:spChg chg="add del">
          <ac:chgData name="Aditya Kendre" userId="4db2b1cd-c99c-4935-8769-324f6c9d7f4f" providerId="ADAL" clId="{668136B6-0262-4FD1-A321-87FA89DEA83E}" dt="2021-02-22T01:44:22.556" v="574" actId="478"/>
          <ac:spMkLst>
            <pc:docMk/>
            <pc:sldMk cId="647285100" sldId="257"/>
            <ac:spMk id="34" creationId="{11EFA9D9-3EBC-4422-A4D3-74CA2EB785B1}"/>
          </ac:spMkLst>
        </pc:spChg>
        <pc:spChg chg="add del mod">
          <ac:chgData name="Aditya Kendre" userId="4db2b1cd-c99c-4935-8769-324f6c9d7f4f" providerId="ADAL" clId="{668136B6-0262-4FD1-A321-87FA89DEA83E}" dt="2021-02-22T01:44:07.420" v="570" actId="478"/>
          <ac:spMkLst>
            <pc:docMk/>
            <pc:sldMk cId="647285100" sldId="257"/>
            <ac:spMk id="38" creationId="{3288769C-D0E7-4288-9F07-EC9199184E5B}"/>
          </ac:spMkLst>
        </pc:spChg>
        <pc:grpChg chg="add del">
          <ac:chgData name="Aditya Kendre" userId="4db2b1cd-c99c-4935-8769-324f6c9d7f4f" providerId="ADAL" clId="{668136B6-0262-4FD1-A321-87FA89DEA83E}" dt="2021-02-22T01:44:07.420" v="570" actId="478"/>
          <ac:grpSpMkLst>
            <pc:docMk/>
            <pc:sldMk cId="647285100" sldId="257"/>
            <ac:grpSpMk id="8" creationId="{7E62E66F-6471-4BF3-A396-0D7FA19938DF}"/>
          </ac:grpSpMkLst>
        </pc:grpChg>
        <pc:grpChg chg="add del mod">
          <ac:chgData name="Aditya Kendre" userId="4db2b1cd-c99c-4935-8769-324f6c9d7f4f" providerId="ADAL" clId="{668136B6-0262-4FD1-A321-87FA89DEA83E}" dt="2021-02-22T01:44:07.420" v="570" actId="478"/>
          <ac:grpSpMkLst>
            <pc:docMk/>
            <pc:sldMk cId="647285100" sldId="257"/>
            <ac:grpSpMk id="9" creationId="{824B7D39-6533-4761-B221-9D794DD9D323}"/>
          </ac:grpSpMkLst>
        </pc:grpChg>
        <pc:grpChg chg="add del">
          <ac:chgData name="Aditya Kendre" userId="4db2b1cd-c99c-4935-8769-324f6c9d7f4f" providerId="ADAL" clId="{668136B6-0262-4FD1-A321-87FA89DEA83E}" dt="2021-02-22T01:44:07.420" v="570" actId="478"/>
          <ac:grpSpMkLst>
            <pc:docMk/>
            <pc:sldMk cId="647285100" sldId="257"/>
            <ac:grpSpMk id="10" creationId="{F0AF967A-E7FB-405F-8818-7240A485807C}"/>
          </ac:grpSpMkLst>
        </pc:grpChg>
        <pc:grpChg chg="add del">
          <ac:chgData name="Aditya Kendre" userId="4db2b1cd-c99c-4935-8769-324f6c9d7f4f" providerId="ADAL" clId="{668136B6-0262-4FD1-A321-87FA89DEA83E}" dt="2021-02-22T01:44:02.633" v="569" actId="478"/>
          <ac:grpSpMkLst>
            <pc:docMk/>
            <pc:sldMk cId="647285100" sldId="257"/>
            <ac:grpSpMk id="33" creationId="{8D7A7BCC-6743-40D2-B9B0-2867AAA4D632}"/>
          </ac:grpSpMkLst>
        </pc:grpChg>
        <pc:picChg chg="add del">
          <ac:chgData name="Aditya Kendre" userId="4db2b1cd-c99c-4935-8769-324f6c9d7f4f" providerId="ADAL" clId="{668136B6-0262-4FD1-A321-87FA89DEA83E}" dt="2021-02-22T01:44:19.842" v="573" actId="478"/>
          <ac:picMkLst>
            <pc:docMk/>
            <pc:sldMk cId="647285100" sldId="257"/>
            <ac:picMk id="6" creationId="{34133509-49F5-4A11-81E2-1682F6C736BC}"/>
          </ac:picMkLst>
        </pc:picChg>
        <pc:picChg chg="add del">
          <ac:chgData name="Aditya Kendre" userId="4db2b1cd-c99c-4935-8769-324f6c9d7f4f" providerId="ADAL" clId="{668136B6-0262-4FD1-A321-87FA89DEA83E}" dt="2021-02-22T01:44:10.559" v="571" actId="478"/>
          <ac:picMkLst>
            <pc:docMk/>
            <pc:sldMk cId="647285100" sldId="257"/>
            <ac:picMk id="1026" creationId="{163389E4-94EE-4375-9E60-4BADB2AA9F4A}"/>
          </ac:picMkLst>
        </pc:picChg>
        <pc:picChg chg="add del mod">
          <ac:chgData name="Aditya Kendre" userId="4db2b1cd-c99c-4935-8769-324f6c9d7f4f" providerId="ADAL" clId="{668136B6-0262-4FD1-A321-87FA89DEA83E}" dt="2021-02-22T01:44:07.420" v="570" actId="478"/>
          <ac:picMkLst>
            <pc:docMk/>
            <pc:sldMk cId="647285100" sldId="257"/>
            <ac:picMk id="1028" creationId="{84166BF2-0C93-4E83-A181-1AB3EA41940D}"/>
          </ac:picMkLst>
        </pc:picChg>
        <pc:picChg chg="add del mod">
          <ac:chgData name="Aditya Kendre" userId="4db2b1cd-c99c-4935-8769-324f6c9d7f4f" providerId="ADAL" clId="{668136B6-0262-4FD1-A321-87FA89DEA83E}" dt="2021-02-22T01:44:10.559" v="571" actId="478"/>
          <ac:picMkLst>
            <pc:docMk/>
            <pc:sldMk cId="647285100" sldId="257"/>
            <ac:picMk id="1030" creationId="{E4188437-0AA4-4780-A19A-0C209AF29BC0}"/>
          </ac:picMkLst>
        </pc:picChg>
        <pc:picChg chg="add del mod">
          <ac:chgData name="Aditya Kendre" userId="4db2b1cd-c99c-4935-8769-324f6c9d7f4f" providerId="ADAL" clId="{668136B6-0262-4FD1-A321-87FA89DEA83E}" dt="2021-02-22T01:44:07.420" v="570" actId="478"/>
          <ac:picMkLst>
            <pc:docMk/>
            <pc:sldMk cId="647285100" sldId="257"/>
            <ac:picMk id="2050" creationId="{33F19D66-FF1D-4457-A151-3705EC213742}"/>
          </ac:picMkLst>
        </pc:picChg>
      </pc:sldChg>
      <pc:sldMasterChg chg="setBg modSldLayout">
        <pc:chgData name="Aditya Kendre" userId="4db2b1cd-c99c-4935-8769-324f6c9d7f4f" providerId="ADAL" clId="{668136B6-0262-4FD1-A321-87FA89DEA83E}" dt="2021-02-22T01:10:21.993" v="533"/>
        <pc:sldMasterMkLst>
          <pc:docMk/>
          <pc:sldMasterMk cId="0" sldId="2147483648"/>
        </pc:sldMasterMkLst>
        <pc:sldLayoutChg chg="setBg">
          <pc:chgData name="Aditya Kendre" userId="4db2b1cd-c99c-4935-8769-324f6c9d7f4f" providerId="ADAL" clId="{668136B6-0262-4FD1-A321-87FA89DEA83E}" dt="2021-02-22T01:10:21.993" v="533"/>
          <pc:sldLayoutMkLst>
            <pc:docMk/>
            <pc:sldMasterMk cId="0" sldId="2147483648"/>
            <pc:sldLayoutMk cId="3398810790" sldId="2147483649"/>
          </pc:sldLayoutMkLst>
        </pc:sldLayoutChg>
        <pc:sldLayoutChg chg="setBg">
          <pc:chgData name="Aditya Kendre" userId="4db2b1cd-c99c-4935-8769-324f6c9d7f4f" providerId="ADAL" clId="{668136B6-0262-4FD1-A321-87FA89DEA83E}" dt="2021-02-22T01:10:21.993" v="533"/>
          <pc:sldLayoutMkLst>
            <pc:docMk/>
            <pc:sldMasterMk cId="0" sldId="2147483648"/>
            <pc:sldLayoutMk cId="2985557894" sldId="2147483650"/>
          </pc:sldLayoutMkLst>
        </pc:sldLayoutChg>
        <pc:sldLayoutChg chg="setBg">
          <pc:chgData name="Aditya Kendre" userId="4db2b1cd-c99c-4935-8769-324f6c9d7f4f" providerId="ADAL" clId="{668136B6-0262-4FD1-A321-87FA89DEA83E}" dt="2021-02-22T01:10:21.993" v="533"/>
          <pc:sldLayoutMkLst>
            <pc:docMk/>
            <pc:sldMasterMk cId="0" sldId="2147483648"/>
            <pc:sldLayoutMk cId="2254778966" sldId="2147483651"/>
          </pc:sldLayoutMkLst>
        </pc:sldLayoutChg>
        <pc:sldLayoutChg chg="setBg">
          <pc:chgData name="Aditya Kendre" userId="4db2b1cd-c99c-4935-8769-324f6c9d7f4f" providerId="ADAL" clId="{668136B6-0262-4FD1-A321-87FA89DEA83E}" dt="2021-02-22T01:10:21.993" v="533"/>
          <pc:sldLayoutMkLst>
            <pc:docMk/>
            <pc:sldMasterMk cId="0" sldId="2147483648"/>
            <pc:sldLayoutMk cId="3445003239" sldId="2147483652"/>
          </pc:sldLayoutMkLst>
        </pc:sldLayoutChg>
        <pc:sldLayoutChg chg="setBg">
          <pc:chgData name="Aditya Kendre" userId="4db2b1cd-c99c-4935-8769-324f6c9d7f4f" providerId="ADAL" clId="{668136B6-0262-4FD1-A321-87FA89DEA83E}" dt="2021-02-22T01:10:21.993" v="533"/>
          <pc:sldLayoutMkLst>
            <pc:docMk/>
            <pc:sldMasterMk cId="0" sldId="2147483648"/>
            <pc:sldLayoutMk cId="4265505841" sldId="2147483653"/>
          </pc:sldLayoutMkLst>
        </pc:sldLayoutChg>
        <pc:sldLayoutChg chg="setBg">
          <pc:chgData name="Aditya Kendre" userId="4db2b1cd-c99c-4935-8769-324f6c9d7f4f" providerId="ADAL" clId="{668136B6-0262-4FD1-A321-87FA89DEA83E}" dt="2021-02-22T01:10:21.993" v="533"/>
          <pc:sldLayoutMkLst>
            <pc:docMk/>
            <pc:sldMasterMk cId="0" sldId="2147483648"/>
            <pc:sldLayoutMk cId="1690630173" sldId="2147483654"/>
          </pc:sldLayoutMkLst>
        </pc:sldLayoutChg>
        <pc:sldLayoutChg chg="setBg">
          <pc:chgData name="Aditya Kendre" userId="4db2b1cd-c99c-4935-8769-324f6c9d7f4f" providerId="ADAL" clId="{668136B6-0262-4FD1-A321-87FA89DEA83E}" dt="2021-02-22T01:10:21.993" v="533"/>
          <pc:sldLayoutMkLst>
            <pc:docMk/>
            <pc:sldMasterMk cId="0" sldId="2147483648"/>
            <pc:sldLayoutMk cId="71189035" sldId="2147483655"/>
          </pc:sldLayoutMkLst>
        </pc:sldLayoutChg>
        <pc:sldLayoutChg chg="setBg">
          <pc:chgData name="Aditya Kendre" userId="4db2b1cd-c99c-4935-8769-324f6c9d7f4f" providerId="ADAL" clId="{668136B6-0262-4FD1-A321-87FA89DEA83E}" dt="2021-02-22T01:10:21.993" v="533"/>
          <pc:sldLayoutMkLst>
            <pc:docMk/>
            <pc:sldMasterMk cId="0" sldId="2147483648"/>
            <pc:sldLayoutMk cId="3227927433" sldId="2147483656"/>
          </pc:sldLayoutMkLst>
        </pc:sldLayoutChg>
        <pc:sldLayoutChg chg="setBg">
          <pc:chgData name="Aditya Kendre" userId="4db2b1cd-c99c-4935-8769-324f6c9d7f4f" providerId="ADAL" clId="{668136B6-0262-4FD1-A321-87FA89DEA83E}" dt="2021-02-22T01:10:21.993" v="533"/>
          <pc:sldLayoutMkLst>
            <pc:docMk/>
            <pc:sldMasterMk cId="0" sldId="2147483648"/>
            <pc:sldLayoutMk cId="3733203341" sldId="2147483657"/>
          </pc:sldLayoutMkLst>
        </pc:sldLayoutChg>
        <pc:sldLayoutChg chg="setBg">
          <pc:chgData name="Aditya Kendre" userId="4db2b1cd-c99c-4935-8769-324f6c9d7f4f" providerId="ADAL" clId="{668136B6-0262-4FD1-A321-87FA89DEA83E}" dt="2021-02-22T01:10:21.993" v="533"/>
          <pc:sldLayoutMkLst>
            <pc:docMk/>
            <pc:sldMasterMk cId="0" sldId="2147483648"/>
            <pc:sldLayoutMk cId="2214166110" sldId="2147483658"/>
          </pc:sldLayoutMkLst>
        </pc:sldLayoutChg>
        <pc:sldLayoutChg chg="setBg">
          <pc:chgData name="Aditya Kendre" userId="4db2b1cd-c99c-4935-8769-324f6c9d7f4f" providerId="ADAL" clId="{668136B6-0262-4FD1-A321-87FA89DEA83E}" dt="2021-02-22T01:10:21.993" v="533"/>
          <pc:sldLayoutMkLst>
            <pc:docMk/>
            <pc:sldMasterMk cId="0" sldId="2147483648"/>
            <pc:sldLayoutMk cId="2152478045" sldId="2147483659"/>
          </pc:sldLayoutMkLst>
        </pc:sldLayoutChg>
      </pc:sldMasterChg>
    </pc:docChg>
  </pc:docChgLst>
  <pc:docChgLst>
    <pc:chgData name="Aditya Kendre" userId="4db2b1cd-c99c-4935-8769-324f6c9d7f4f" providerId="ADAL" clId="{0D3808A1-4B03-4CBB-AA0E-8C0944842B88}"/>
    <pc:docChg chg="undo redo custSel delSld modSld">
      <pc:chgData name="Aditya Kendre" userId="4db2b1cd-c99c-4935-8769-324f6c9d7f4f" providerId="ADAL" clId="{0D3808A1-4B03-4CBB-AA0E-8C0944842B88}" dt="2021-04-27T16:39:11.703" v="2925" actId="1076"/>
      <pc:docMkLst>
        <pc:docMk/>
      </pc:docMkLst>
      <pc:sldChg chg="addSp delSp modSp mod">
        <pc:chgData name="Aditya Kendre" userId="4db2b1cd-c99c-4935-8769-324f6c9d7f4f" providerId="ADAL" clId="{0D3808A1-4B03-4CBB-AA0E-8C0944842B88}" dt="2021-04-27T16:39:11.703" v="2925" actId="1076"/>
        <pc:sldMkLst>
          <pc:docMk/>
          <pc:sldMk cId="0" sldId="256"/>
        </pc:sldMkLst>
        <pc:spChg chg="mod">
          <ac:chgData name="Aditya Kendre" userId="4db2b1cd-c99c-4935-8769-324f6c9d7f4f" providerId="ADAL" clId="{0D3808A1-4B03-4CBB-AA0E-8C0944842B88}" dt="2021-04-27T15:52:22.536" v="2595"/>
          <ac:spMkLst>
            <pc:docMk/>
            <pc:sldMk cId="0" sldId="256"/>
            <ac:spMk id="3" creationId="{9E6C16BC-0D84-4063-8CDD-6DFDBF229883}"/>
          </ac:spMkLst>
        </pc:spChg>
        <pc:spChg chg="mod">
          <ac:chgData name="Aditya Kendre" userId="4db2b1cd-c99c-4935-8769-324f6c9d7f4f" providerId="ADAL" clId="{0D3808A1-4B03-4CBB-AA0E-8C0944842B88}" dt="2021-04-27T15:52:22.536" v="2595"/>
          <ac:spMkLst>
            <pc:docMk/>
            <pc:sldMk cId="0" sldId="256"/>
            <ac:spMk id="7" creationId="{BA35D998-262C-4147-B1DE-D6D7AF82DFB6}"/>
          </ac:spMkLst>
        </pc:spChg>
        <pc:spChg chg="mod">
          <ac:chgData name="Aditya Kendre" userId="4db2b1cd-c99c-4935-8769-324f6c9d7f4f" providerId="ADAL" clId="{0D3808A1-4B03-4CBB-AA0E-8C0944842B88}" dt="2021-04-27T15:52:22.536" v="2595"/>
          <ac:spMkLst>
            <pc:docMk/>
            <pc:sldMk cId="0" sldId="256"/>
            <ac:spMk id="16" creationId="{D3B51F6E-41A5-4D7C-9B15-CDBAC096BAD1}"/>
          </ac:spMkLst>
        </pc:spChg>
        <pc:spChg chg="mod">
          <ac:chgData name="Aditya Kendre" userId="4db2b1cd-c99c-4935-8769-324f6c9d7f4f" providerId="ADAL" clId="{0D3808A1-4B03-4CBB-AA0E-8C0944842B88}" dt="2021-04-27T15:52:22.536" v="2595"/>
          <ac:spMkLst>
            <pc:docMk/>
            <pc:sldMk cId="0" sldId="256"/>
            <ac:spMk id="18" creationId="{660D2150-C4B6-4E14-B13B-A9330CA0275C}"/>
          </ac:spMkLst>
        </pc:spChg>
        <pc:spChg chg="mod">
          <ac:chgData name="Aditya Kendre" userId="4db2b1cd-c99c-4935-8769-324f6c9d7f4f" providerId="ADAL" clId="{0D3808A1-4B03-4CBB-AA0E-8C0944842B88}" dt="2021-04-27T15:52:22.536" v="2595"/>
          <ac:spMkLst>
            <pc:docMk/>
            <pc:sldMk cId="0" sldId="256"/>
            <ac:spMk id="19" creationId="{56B51769-050A-4089-A605-7F5F55540FEF}"/>
          </ac:spMkLst>
        </pc:spChg>
        <pc:spChg chg="del">
          <ac:chgData name="Aditya Kendre" userId="4db2b1cd-c99c-4935-8769-324f6c9d7f4f" providerId="ADAL" clId="{0D3808A1-4B03-4CBB-AA0E-8C0944842B88}" dt="2021-04-27T15:38:18.906" v="1818" actId="478"/>
          <ac:spMkLst>
            <pc:docMk/>
            <pc:sldMk cId="0" sldId="256"/>
            <ac:spMk id="20" creationId="{9BF71E88-A0A1-440B-ABF9-DBF8076C9D49}"/>
          </ac:spMkLst>
        </pc:spChg>
        <pc:spChg chg="del">
          <ac:chgData name="Aditya Kendre" userId="4db2b1cd-c99c-4935-8769-324f6c9d7f4f" providerId="ADAL" clId="{0D3808A1-4B03-4CBB-AA0E-8C0944842B88}" dt="2021-04-27T15:39:08.331" v="1980" actId="478"/>
          <ac:spMkLst>
            <pc:docMk/>
            <pc:sldMk cId="0" sldId="256"/>
            <ac:spMk id="21" creationId="{D199CE64-341D-4865-BAC0-9C2B0065BF53}"/>
          </ac:spMkLst>
        </pc:spChg>
        <pc:spChg chg="del">
          <ac:chgData name="Aditya Kendre" userId="4db2b1cd-c99c-4935-8769-324f6c9d7f4f" providerId="ADAL" clId="{0D3808A1-4B03-4CBB-AA0E-8C0944842B88}" dt="2021-04-27T15:38:21.186" v="1819" actId="478"/>
          <ac:spMkLst>
            <pc:docMk/>
            <pc:sldMk cId="0" sldId="256"/>
            <ac:spMk id="22" creationId="{62B2D60D-B2E1-4903-BD59-716F7CEA0668}"/>
          </ac:spMkLst>
        </pc:spChg>
        <pc:spChg chg="del">
          <ac:chgData name="Aditya Kendre" userId="4db2b1cd-c99c-4935-8769-324f6c9d7f4f" providerId="ADAL" clId="{0D3808A1-4B03-4CBB-AA0E-8C0944842B88}" dt="2021-04-27T15:39:10.146" v="1981" actId="478"/>
          <ac:spMkLst>
            <pc:docMk/>
            <pc:sldMk cId="0" sldId="256"/>
            <ac:spMk id="23" creationId="{649B2B52-1DC3-4E00-AA81-9A9BDF50D0C9}"/>
          </ac:spMkLst>
        </pc:spChg>
        <pc:spChg chg="del">
          <ac:chgData name="Aditya Kendre" userId="4db2b1cd-c99c-4935-8769-324f6c9d7f4f" providerId="ADAL" clId="{0D3808A1-4B03-4CBB-AA0E-8C0944842B88}" dt="2021-04-27T15:17:11.309" v="635" actId="478"/>
          <ac:spMkLst>
            <pc:docMk/>
            <pc:sldMk cId="0" sldId="256"/>
            <ac:spMk id="24" creationId="{E26A9AEA-EC62-46B3-990F-8C6758BC775D}"/>
          </ac:spMkLst>
        </pc:spChg>
        <pc:spChg chg="mod">
          <ac:chgData name="Aditya Kendre" userId="4db2b1cd-c99c-4935-8769-324f6c9d7f4f" providerId="ADAL" clId="{0D3808A1-4B03-4CBB-AA0E-8C0944842B88}" dt="2021-04-27T15:52:22.536" v="2595"/>
          <ac:spMkLst>
            <pc:docMk/>
            <pc:sldMk cId="0" sldId="256"/>
            <ac:spMk id="25" creationId="{3134479B-87AD-48CB-BE42-1B7030F3B1C7}"/>
          </ac:spMkLst>
        </pc:spChg>
        <pc:spChg chg="mod">
          <ac:chgData name="Aditya Kendre" userId="4db2b1cd-c99c-4935-8769-324f6c9d7f4f" providerId="ADAL" clId="{0D3808A1-4B03-4CBB-AA0E-8C0944842B88}" dt="2021-04-27T15:52:22.536" v="2595"/>
          <ac:spMkLst>
            <pc:docMk/>
            <pc:sldMk cId="0" sldId="256"/>
            <ac:spMk id="27" creationId="{98D14DB5-1AFE-4838-B666-0B2184BF559F}"/>
          </ac:spMkLst>
        </pc:spChg>
        <pc:spChg chg="del">
          <ac:chgData name="Aditya Kendre" userId="4db2b1cd-c99c-4935-8769-324f6c9d7f4f" providerId="ADAL" clId="{0D3808A1-4B03-4CBB-AA0E-8C0944842B88}" dt="2021-04-27T15:16:31.994" v="576" actId="478"/>
          <ac:spMkLst>
            <pc:docMk/>
            <pc:sldMk cId="0" sldId="256"/>
            <ac:spMk id="28" creationId="{6258151E-49CC-4DED-BAB7-C6568770CA38}"/>
          </ac:spMkLst>
        </pc:spChg>
        <pc:spChg chg="mod">
          <ac:chgData name="Aditya Kendre" userId="4db2b1cd-c99c-4935-8769-324f6c9d7f4f" providerId="ADAL" clId="{0D3808A1-4B03-4CBB-AA0E-8C0944842B88}" dt="2021-04-27T15:52:22.536" v="2595"/>
          <ac:spMkLst>
            <pc:docMk/>
            <pc:sldMk cId="0" sldId="256"/>
            <ac:spMk id="29" creationId="{B159E2ED-58ED-4C4D-AADA-65963204CFC8}"/>
          </ac:spMkLst>
        </pc:spChg>
        <pc:spChg chg="del">
          <ac:chgData name="Aditya Kendre" userId="4db2b1cd-c99c-4935-8769-324f6c9d7f4f" providerId="ADAL" clId="{0D3808A1-4B03-4CBB-AA0E-8C0944842B88}" dt="2021-04-27T15:29:14.541" v="920" actId="478"/>
          <ac:spMkLst>
            <pc:docMk/>
            <pc:sldMk cId="0" sldId="256"/>
            <ac:spMk id="30" creationId="{418E6029-BC8D-48A6-B73A-6AF8EE0DED0C}"/>
          </ac:spMkLst>
        </pc:spChg>
        <pc:spChg chg="mod">
          <ac:chgData name="Aditya Kendre" userId="4db2b1cd-c99c-4935-8769-324f6c9d7f4f" providerId="ADAL" clId="{0D3808A1-4B03-4CBB-AA0E-8C0944842B88}" dt="2021-04-27T15:52:22.536" v="2595"/>
          <ac:spMkLst>
            <pc:docMk/>
            <pc:sldMk cId="0" sldId="256"/>
            <ac:spMk id="31" creationId="{6127A719-505A-4C44-8032-B19C962A0648}"/>
          </ac:spMkLst>
        </pc:spChg>
        <pc:spChg chg="mod topLvl">
          <ac:chgData name="Aditya Kendre" userId="4db2b1cd-c99c-4935-8769-324f6c9d7f4f" providerId="ADAL" clId="{0D3808A1-4B03-4CBB-AA0E-8C0944842B88}" dt="2021-04-27T15:52:22.536" v="2595"/>
          <ac:spMkLst>
            <pc:docMk/>
            <pc:sldMk cId="0" sldId="256"/>
            <ac:spMk id="32" creationId="{CD6DD834-1379-4229-873D-ECA7D268DDDE}"/>
          </ac:spMkLst>
        </pc:spChg>
        <pc:spChg chg="add mod">
          <ac:chgData name="Aditya Kendre" userId="4db2b1cd-c99c-4935-8769-324f6c9d7f4f" providerId="ADAL" clId="{0D3808A1-4B03-4CBB-AA0E-8C0944842B88}" dt="2021-04-27T15:52:22.536" v="2595"/>
          <ac:spMkLst>
            <pc:docMk/>
            <pc:sldMk cId="0" sldId="256"/>
            <ac:spMk id="34" creationId="{DF5801F1-D3A3-4EC4-A18D-EFB1578F3D8C}"/>
          </ac:spMkLst>
        </pc:spChg>
        <pc:spChg chg="del topLvl">
          <ac:chgData name="Aditya Kendre" userId="4db2b1cd-c99c-4935-8769-324f6c9d7f4f" providerId="ADAL" clId="{0D3808A1-4B03-4CBB-AA0E-8C0944842B88}" dt="2021-04-27T15:04:50.587" v="180" actId="478"/>
          <ac:spMkLst>
            <pc:docMk/>
            <pc:sldMk cId="0" sldId="256"/>
            <ac:spMk id="35" creationId="{B7C5FFD5-79D4-483E-A0B6-09DDFCBFE946}"/>
          </ac:spMkLst>
        </pc:spChg>
        <pc:spChg chg="del mod">
          <ac:chgData name="Aditya Kendre" userId="4db2b1cd-c99c-4935-8769-324f6c9d7f4f" providerId="ADAL" clId="{0D3808A1-4B03-4CBB-AA0E-8C0944842B88}" dt="2021-04-27T15:55:31.259" v="2701" actId="478"/>
          <ac:spMkLst>
            <pc:docMk/>
            <pc:sldMk cId="0" sldId="256"/>
            <ac:spMk id="36" creationId="{E4C4A74D-EA23-49E9-BBF7-AE282F8CE6C8}"/>
          </ac:spMkLst>
        </pc:spChg>
        <pc:spChg chg="del mod">
          <ac:chgData name="Aditya Kendre" userId="4db2b1cd-c99c-4935-8769-324f6c9d7f4f" providerId="ADAL" clId="{0D3808A1-4B03-4CBB-AA0E-8C0944842B88}" dt="2021-04-27T15:55:38.410" v="2704" actId="478"/>
          <ac:spMkLst>
            <pc:docMk/>
            <pc:sldMk cId="0" sldId="256"/>
            <ac:spMk id="37" creationId="{904CF93A-9750-48ED-AC6A-235688D1D322}"/>
          </ac:spMkLst>
        </pc:spChg>
        <pc:spChg chg="add mod">
          <ac:chgData name="Aditya Kendre" userId="4db2b1cd-c99c-4935-8769-324f6c9d7f4f" providerId="ADAL" clId="{0D3808A1-4B03-4CBB-AA0E-8C0944842B88}" dt="2021-04-27T15:52:22.536" v="2595"/>
          <ac:spMkLst>
            <pc:docMk/>
            <pc:sldMk cId="0" sldId="256"/>
            <ac:spMk id="38" creationId="{4BC3515E-2390-4278-9410-370CC7A92DB0}"/>
          </ac:spMkLst>
        </pc:spChg>
        <pc:spChg chg="add mod">
          <ac:chgData name="Aditya Kendre" userId="4db2b1cd-c99c-4935-8769-324f6c9d7f4f" providerId="ADAL" clId="{0D3808A1-4B03-4CBB-AA0E-8C0944842B88}" dt="2021-04-27T15:52:22.536" v="2595"/>
          <ac:spMkLst>
            <pc:docMk/>
            <pc:sldMk cId="0" sldId="256"/>
            <ac:spMk id="39" creationId="{FF8092ED-EB4F-43AA-A10E-C5CE31D7D990}"/>
          </ac:spMkLst>
        </pc:spChg>
        <pc:spChg chg="add mod">
          <ac:chgData name="Aditya Kendre" userId="4db2b1cd-c99c-4935-8769-324f6c9d7f4f" providerId="ADAL" clId="{0D3808A1-4B03-4CBB-AA0E-8C0944842B88}" dt="2021-04-27T15:52:22.536" v="2595"/>
          <ac:spMkLst>
            <pc:docMk/>
            <pc:sldMk cId="0" sldId="256"/>
            <ac:spMk id="40" creationId="{3614DC47-EA33-4CC0-A272-3017BCD1A567}"/>
          </ac:spMkLst>
        </pc:spChg>
        <pc:spChg chg="add mod">
          <ac:chgData name="Aditya Kendre" userId="4db2b1cd-c99c-4935-8769-324f6c9d7f4f" providerId="ADAL" clId="{0D3808A1-4B03-4CBB-AA0E-8C0944842B88}" dt="2021-04-27T15:52:22.536" v="2595"/>
          <ac:spMkLst>
            <pc:docMk/>
            <pc:sldMk cId="0" sldId="256"/>
            <ac:spMk id="41" creationId="{82D23480-310E-4775-92C3-315AFF2ADB32}"/>
          </ac:spMkLst>
        </pc:spChg>
        <pc:spChg chg="add mod">
          <ac:chgData name="Aditya Kendre" userId="4db2b1cd-c99c-4935-8769-324f6c9d7f4f" providerId="ADAL" clId="{0D3808A1-4B03-4CBB-AA0E-8C0944842B88}" dt="2021-04-27T15:52:22.536" v="2595"/>
          <ac:spMkLst>
            <pc:docMk/>
            <pc:sldMk cId="0" sldId="256"/>
            <ac:spMk id="42" creationId="{E7EF9C2A-A843-4031-AB31-EA8DF8FB8CF5}"/>
          </ac:spMkLst>
        </pc:spChg>
        <pc:spChg chg="add mod">
          <ac:chgData name="Aditya Kendre" userId="4db2b1cd-c99c-4935-8769-324f6c9d7f4f" providerId="ADAL" clId="{0D3808A1-4B03-4CBB-AA0E-8C0944842B88}" dt="2021-04-27T15:52:22.536" v="2595"/>
          <ac:spMkLst>
            <pc:docMk/>
            <pc:sldMk cId="0" sldId="256"/>
            <ac:spMk id="43" creationId="{8E457D3B-6E9A-49C5-A2B3-C81C97FB4BA2}"/>
          </ac:spMkLst>
        </pc:spChg>
        <pc:spChg chg="add del mod">
          <ac:chgData name="Aditya Kendre" userId="4db2b1cd-c99c-4935-8769-324f6c9d7f4f" providerId="ADAL" clId="{0D3808A1-4B03-4CBB-AA0E-8C0944842B88}" dt="2021-04-27T15:49:54.747" v="2423" actId="478"/>
          <ac:spMkLst>
            <pc:docMk/>
            <pc:sldMk cId="0" sldId="256"/>
            <ac:spMk id="45" creationId="{8031B88B-C718-46C1-AF93-535271062B5F}"/>
          </ac:spMkLst>
        </pc:spChg>
        <pc:spChg chg="add mod">
          <ac:chgData name="Aditya Kendre" userId="4db2b1cd-c99c-4935-8769-324f6c9d7f4f" providerId="ADAL" clId="{0D3808A1-4B03-4CBB-AA0E-8C0944842B88}" dt="2021-04-27T15:52:22.536" v="2595"/>
          <ac:spMkLst>
            <pc:docMk/>
            <pc:sldMk cId="0" sldId="256"/>
            <ac:spMk id="49" creationId="{D491C3AC-9721-440F-945A-0F2F8B3E8EC7}"/>
          </ac:spMkLst>
        </pc:spChg>
        <pc:spChg chg="add mod">
          <ac:chgData name="Aditya Kendre" userId="4db2b1cd-c99c-4935-8769-324f6c9d7f4f" providerId="ADAL" clId="{0D3808A1-4B03-4CBB-AA0E-8C0944842B88}" dt="2021-04-27T15:52:22.536" v="2595"/>
          <ac:spMkLst>
            <pc:docMk/>
            <pc:sldMk cId="0" sldId="256"/>
            <ac:spMk id="52" creationId="{801CE179-8A7F-4932-B549-CF6C1E79F8E6}"/>
          </ac:spMkLst>
        </pc:spChg>
        <pc:spChg chg="add mod">
          <ac:chgData name="Aditya Kendre" userId="4db2b1cd-c99c-4935-8769-324f6c9d7f4f" providerId="ADAL" clId="{0D3808A1-4B03-4CBB-AA0E-8C0944842B88}" dt="2021-04-27T15:52:22.536" v="2595"/>
          <ac:spMkLst>
            <pc:docMk/>
            <pc:sldMk cId="0" sldId="256"/>
            <ac:spMk id="54" creationId="{4A58A4A2-F712-47E5-BCC8-DFEA349BAC08}"/>
          </ac:spMkLst>
        </pc:spChg>
        <pc:spChg chg="add mod">
          <ac:chgData name="Aditya Kendre" userId="4db2b1cd-c99c-4935-8769-324f6c9d7f4f" providerId="ADAL" clId="{0D3808A1-4B03-4CBB-AA0E-8C0944842B88}" dt="2021-04-27T15:52:22.536" v="2595"/>
          <ac:spMkLst>
            <pc:docMk/>
            <pc:sldMk cId="0" sldId="256"/>
            <ac:spMk id="56" creationId="{331E5617-0F85-4BE2-AF0A-96F01AED8508}"/>
          </ac:spMkLst>
        </pc:spChg>
        <pc:spChg chg="add mod">
          <ac:chgData name="Aditya Kendre" userId="4db2b1cd-c99c-4935-8769-324f6c9d7f4f" providerId="ADAL" clId="{0D3808A1-4B03-4CBB-AA0E-8C0944842B88}" dt="2021-04-27T15:52:22.536" v="2595"/>
          <ac:spMkLst>
            <pc:docMk/>
            <pc:sldMk cId="0" sldId="256"/>
            <ac:spMk id="57" creationId="{D5DFFF20-70D6-4A1C-B3CC-35EDB551D884}"/>
          </ac:spMkLst>
        </pc:spChg>
        <pc:spChg chg="add mod">
          <ac:chgData name="Aditya Kendre" userId="4db2b1cd-c99c-4935-8769-324f6c9d7f4f" providerId="ADAL" clId="{0D3808A1-4B03-4CBB-AA0E-8C0944842B88}" dt="2021-04-27T15:52:22.536" v="2595"/>
          <ac:spMkLst>
            <pc:docMk/>
            <pc:sldMk cId="0" sldId="256"/>
            <ac:spMk id="58" creationId="{C59826CA-1684-46B7-B33B-3F83F35ADF48}"/>
          </ac:spMkLst>
        </pc:spChg>
        <pc:spChg chg="add mod">
          <ac:chgData name="Aditya Kendre" userId="4db2b1cd-c99c-4935-8769-324f6c9d7f4f" providerId="ADAL" clId="{0D3808A1-4B03-4CBB-AA0E-8C0944842B88}" dt="2021-04-27T15:52:22.536" v="2595"/>
          <ac:spMkLst>
            <pc:docMk/>
            <pc:sldMk cId="0" sldId="256"/>
            <ac:spMk id="59" creationId="{C0EE3C04-D6E3-4589-98CD-67136B988A2A}"/>
          </ac:spMkLst>
        </pc:spChg>
        <pc:spChg chg="add mod">
          <ac:chgData name="Aditya Kendre" userId="4db2b1cd-c99c-4935-8769-324f6c9d7f4f" providerId="ADAL" clId="{0D3808A1-4B03-4CBB-AA0E-8C0944842B88}" dt="2021-04-27T15:52:22.536" v="2595"/>
          <ac:spMkLst>
            <pc:docMk/>
            <pc:sldMk cId="0" sldId="256"/>
            <ac:spMk id="60" creationId="{704129DC-B941-4DB7-873B-19DCC6B1BD85}"/>
          </ac:spMkLst>
        </pc:spChg>
        <pc:spChg chg="add mod">
          <ac:chgData name="Aditya Kendre" userId="4db2b1cd-c99c-4935-8769-324f6c9d7f4f" providerId="ADAL" clId="{0D3808A1-4B03-4CBB-AA0E-8C0944842B88}" dt="2021-04-27T15:52:22.536" v="2595"/>
          <ac:spMkLst>
            <pc:docMk/>
            <pc:sldMk cId="0" sldId="256"/>
            <ac:spMk id="61" creationId="{4C6D5624-F75B-41A2-9B84-0DE0A430DB79}"/>
          </ac:spMkLst>
        </pc:spChg>
        <pc:spChg chg="add mod">
          <ac:chgData name="Aditya Kendre" userId="4db2b1cd-c99c-4935-8769-324f6c9d7f4f" providerId="ADAL" clId="{0D3808A1-4B03-4CBB-AA0E-8C0944842B88}" dt="2021-04-27T15:52:22.536" v="2595"/>
          <ac:spMkLst>
            <pc:docMk/>
            <pc:sldMk cId="0" sldId="256"/>
            <ac:spMk id="62" creationId="{0AC3B886-658D-47F5-A66E-9D8CE535BACD}"/>
          </ac:spMkLst>
        </pc:spChg>
        <pc:spChg chg="add mod">
          <ac:chgData name="Aditya Kendre" userId="4db2b1cd-c99c-4935-8769-324f6c9d7f4f" providerId="ADAL" clId="{0D3808A1-4B03-4CBB-AA0E-8C0944842B88}" dt="2021-04-27T15:52:22.536" v="2595"/>
          <ac:spMkLst>
            <pc:docMk/>
            <pc:sldMk cId="0" sldId="256"/>
            <ac:spMk id="64" creationId="{48C65BD5-B43F-40EC-9164-0B0EB49C8AE1}"/>
          </ac:spMkLst>
        </pc:spChg>
        <pc:spChg chg="add mod">
          <ac:chgData name="Aditya Kendre" userId="4db2b1cd-c99c-4935-8769-324f6c9d7f4f" providerId="ADAL" clId="{0D3808A1-4B03-4CBB-AA0E-8C0944842B88}" dt="2021-04-27T15:52:22.536" v="2595"/>
          <ac:spMkLst>
            <pc:docMk/>
            <pc:sldMk cId="0" sldId="256"/>
            <ac:spMk id="65" creationId="{20219C96-91CC-42C0-85F0-1AC6CC9F55B2}"/>
          </ac:spMkLst>
        </pc:spChg>
        <pc:spChg chg="add mod">
          <ac:chgData name="Aditya Kendre" userId="4db2b1cd-c99c-4935-8769-324f6c9d7f4f" providerId="ADAL" clId="{0D3808A1-4B03-4CBB-AA0E-8C0944842B88}" dt="2021-04-27T15:52:22.536" v="2595"/>
          <ac:spMkLst>
            <pc:docMk/>
            <pc:sldMk cId="0" sldId="256"/>
            <ac:spMk id="66" creationId="{7F499B41-4035-4D5F-8F85-A59CE8CA4863}"/>
          </ac:spMkLst>
        </pc:spChg>
        <pc:spChg chg="add mod">
          <ac:chgData name="Aditya Kendre" userId="4db2b1cd-c99c-4935-8769-324f6c9d7f4f" providerId="ADAL" clId="{0D3808A1-4B03-4CBB-AA0E-8C0944842B88}" dt="2021-04-27T15:52:22.536" v="2595"/>
          <ac:spMkLst>
            <pc:docMk/>
            <pc:sldMk cId="0" sldId="256"/>
            <ac:spMk id="69" creationId="{28C82E6C-9A02-4088-8C96-D3A068B48F60}"/>
          </ac:spMkLst>
        </pc:spChg>
        <pc:spChg chg="add mod">
          <ac:chgData name="Aditya Kendre" userId="4db2b1cd-c99c-4935-8769-324f6c9d7f4f" providerId="ADAL" clId="{0D3808A1-4B03-4CBB-AA0E-8C0944842B88}" dt="2021-04-27T15:52:22.536" v="2595"/>
          <ac:spMkLst>
            <pc:docMk/>
            <pc:sldMk cId="0" sldId="256"/>
            <ac:spMk id="70" creationId="{CAEEE4C9-FB6A-4649-ADF2-C98B013286B9}"/>
          </ac:spMkLst>
        </pc:spChg>
        <pc:spChg chg="mod">
          <ac:chgData name="Aditya Kendre" userId="4db2b1cd-c99c-4935-8769-324f6c9d7f4f" providerId="ADAL" clId="{0D3808A1-4B03-4CBB-AA0E-8C0944842B88}" dt="2021-04-27T15:52:22.536" v="2595"/>
          <ac:spMkLst>
            <pc:docMk/>
            <pc:sldMk cId="0" sldId="256"/>
            <ac:spMk id="73" creationId="{34C92E0D-8E27-461D-8385-B527E4DC37EC}"/>
          </ac:spMkLst>
        </pc:spChg>
        <pc:spChg chg="mod">
          <ac:chgData name="Aditya Kendre" userId="4db2b1cd-c99c-4935-8769-324f6c9d7f4f" providerId="ADAL" clId="{0D3808A1-4B03-4CBB-AA0E-8C0944842B88}" dt="2021-04-27T15:52:22.536" v="2595"/>
          <ac:spMkLst>
            <pc:docMk/>
            <pc:sldMk cId="0" sldId="256"/>
            <ac:spMk id="74" creationId="{189C4E29-AA54-41D1-9A41-4DB9F10D4332}"/>
          </ac:spMkLst>
        </pc:spChg>
        <pc:spChg chg="del mod">
          <ac:chgData name="Aditya Kendre" userId="4db2b1cd-c99c-4935-8769-324f6c9d7f4f" providerId="ADAL" clId="{0D3808A1-4B03-4CBB-AA0E-8C0944842B88}" dt="2021-04-27T15:26:17.310" v="814" actId="478"/>
          <ac:spMkLst>
            <pc:docMk/>
            <pc:sldMk cId="0" sldId="256"/>
            <ac:spMk id="76" creationId="{B2BE39FF-519B-4BBB-A715-C5502A55638B}"/>
          </ac:spMkLst>
        </pc:spChg>
        <pc:spChg chg="del mod">
          <ac:chgData name="Aditya Kendre" userId="4db2b1cd-c99c-4935-8769-324f6c9d7f4f" providerId="ADAL" clId="{0D3808A1-4B03-4CBB-AA0E-8C0944842B88}" dt="2021-04-27T15:26:17.310" v="814" actId="478"/>
          <ac:spMkLst>
            <pc:docMk/>
            <pc:sldMk cId="0" sldId="256"/>
            <ac:spMk id="78" creationId="{3E408155-98F3-4C11-8149-1F6049A01ABB}"/>
          </ac:spMkLst>
        </pc:spChg>
        <pc:spChg chg="del mod">
          <ac:chgData name="Aditya Kendre" userId="4db2b1cd-c99c-4935-8769-324f6c9d7f4f" providerId="ADAL" clId="{0D3808A1-4B03-4CBB-AA0E-8C0944842B88}" dt="2021-04-27T15:26:17.310" v="814" actId="478"/>
          <ac:spMkLst>
            <pc:docMk/>
            <pc:sldMk cId="0" sldId="256"/>
            <ac:spMk id="79" creationId="{4A5AF97B-8338-4BD4-9A02-ED553CF6CB40}"/>
          </ac:spMkLst>
        </pc:spChg>
        <pc:spChg chg="del mod">
          <ac:chgData name="Aditya Kendre" userId="4db2b1cd-c99c-4935-8769-324f6c9d7f4f" providerId="ADAL" clId="{0D3808A1-4B03-4CBB-AA0E-8C0944842B88}" dt="2021-04-27T15:26:17.310" v="814" actId="478"/>
          <ac:spMkLst>
            <pc:docMk/>
            <pc:sldMk cId="0" sldId="256"/>
            <ac:spMk id="80" creationId="{0C931406-EA43-46DC-B2CB-33380E03BA7D}"/>
          </ac:spMkLst>
        </pc:spChg>
        <pc:spChg chg="add mod">
          <ac:chgData name="Aditya Kendre" userId="4db2b1cd-c99c-4935-8769-324f6c9d7f4f" providerId="ADAL" clId="{0D3808A1-4B03-4CBB-AA0E-8C0944842B88}" dt="2021-04-27T15:52:22.536" v="2595"/>
          <ac:spMkLst>
            <pc:docMk/>
            <pc:sldMk cId="0" sldId="256"/>
            <ac:spMk id="83" creationId="{7D01D4A8-7451-4668-8899-3DC5A5A6F67C}"/>
          </ac:spMkLst>
        </pc:spChg>
        <pc:spChg chg="add mod">
          <ac:chgData name="Aditya Kendre" userId="4db2b1cd-c99c-4935-8769-324f6c9d7f4f" providerId="ADAL" clId="{0D3808A1-4B03-4CBB-AA0E-8C0944842B88}" dt="2021-04-27T15:52:22.536" v="2595"/>
          <ac:spMkLst>
            <pc:docMk/>
            <pc:sldMk cId="0" sldId="256"/>
            <ac:spMk id="84" creationId="{1C72505B-DB78-4A7C-A4AB-52B339261D1E}"/>
          </ac:spMkLst>
        </pc:spChg>
        <pc:spChg chg="mod">
          <ac:chgData name="Aditya Kendre" userId="4db2b1cd-c99c-4935-8769-324f6c9d7f4f" providerId="ADAL" clId="{0D3808A1-4B03-4CBB-AA0E-8C0944842B88}" dt="2021-04-27T15:52:22.536" v="2595"/>
          <ac:spMkLst>
            <pc:docMk/>
            <pc:sldMk cId="0" sldId="256"/>
            <ac:spMk id="86" creationId="{CD4B052D-2745-4970-A2A5-437BFEA33ED8}"/>
          </ac:spMkLst>
        </pc:spChg>
        <pc:spChg chg="mod">
          <ac:chgData name="Aditya Kendre" userId="4db2b1cd-c99c-4935-8769-324f6c9d7f4f" providerId="ADAL" clId="{0D3808A1-4B03-4CBB-AA0E-8C0944842B88}" dt="2021-04-27T15:52:22.536" v="2595"/>
          <ac:spMkLst>
            <pc:docMk/>
            <pc:sldMk cId="0" sldId="256"/>
            <ac:spMk id="87" creationId="{E7D17CE1-66AA-4A2B-AE24-8D872DE78D21}"/>
          </ac:spMkLst>
        </pc:spChg>
        <pc:spChg chg="del mod">
          <ac:chgData name="Aditya Kendre" userId="4db2b1cd-c99c-4935-8769-324f6c9d7f4f" providerId="ADAL" clId="{0D3808A1-4B03-4CBB-AA0E-8C0944842B88}" dt="2021-04-27T15:27:30.211" v="855" actId="478"/>
          <ac:spMkLst>
            <pc:docMk/>
            <pc:sldMk cId="0" sldId="256"/>
            <ac:spMk id="89" creationId="{CFC8C7CA-8CF4-4989-B7F8-CCC8074E67D0}"/>
          </ac:spMkLst>
        </pc:spChg>
        <pc:spChg chg="del mod">
          <ac:chgData name="Aditya Kendre" userId="4db2b1cd-c99c-4935-8769-324f6c9d7f4f" providerId="ADAL" clId="{0D3808A1-4B03-4CBB-AA0E-8C0944842B88}" dt="2021-04-27T15:27:30.211" v="855" actId="478"/>
          <ac:spMkLst>
            <pc:docMk/>
            <pc:sldMk cId="0" sldId="256"/>
            <ac:spMk id="91" creationId="{3D3E35DE-C5E8-4FF7-A564-4A98E3921A0B}"/>
          </ac:spMkLst>
        </pc:spChg>
        <pc:spChg chg="del mod">
          <ac:chgData name="Aditya Kendre" userId="4db2b1cd-c99c-4935-8769-324f6c9d7f4f" providerId="ADAL" clId="{0D3808A1-4B03-4CBB-AA0E-8C0944842B88}" dt="2021-04-27T15:27:30.211" v="855" actId="478"/>
          <ac:spMkLst>
            <pc:docMk/>
            <pc:sldMk cId="0" sldId="256"/>
            <ac:spMk id="92" creationId="{4CC77405-04DF-4AB3-9E58-AADF36EA83D6}"/>
          </ac:spMkLst>
        </pc:spChg>
        <pc:spChg chg="del mod">
          <ac:chgData name="Aditya Kendre" userId="4db2b1cd-c99c-4935-8769-324f6c9d7f4f" providerId="ADAL" clId="{0D3808A1-4B03-4CBB-AA0E-8C0944842B88}" dt="2021-04-27T15:27:30.211" v="855" actId="478"/>
          <ac:spMkLst>
            <pc:docMk/>
            <pc:sldMk cId="0" sldId="256"/>
            <ac:spMk id="93" creationId="{E000654E-05EF-4AEE-B98B-4B3D0DEF2979}"/>
          </ac:spMkLst>
        </pc:spChg>
        <pc:spChg chg="add mod">
          <ac:chgData name="Aditya Kendre" userId="4db2b1cd-c99c-4935-8769-324f6c9d7f4f" providerId="ADAL" clId="{0D3808A1-4B03-4CBB-AA0E-8C0944842B88}" dt="2021-04-27T15:52:22.536" v="2595"/>
          <ac:spMkLst>
            <pc:docMk/>
            <pc:sldMk cId="0" sldId="256"/>
            <ac:spMk id="96" creationId="{4684998E-A446-4E5C-9AED-0D917D4B1842}"/>
          </ac:spMkLst>
        </pc:spChg>
        <pc:spChg chg="add del mod">
          <ac:chgData name="Aditya Kendre" userId="4db2b1cd-c99c-4935-8769-324f6c9d7f4f" providerId="ADAL" clId="{0D3808A1-4B03-4CBB-AA0E-8C0944842B88}" dt="2021-04-27T15:27:43.043" v="858" actId="478"/>
          <ac:spMkLst>
            <pc:docMk/>
            <pc:sldMk cId="0" sldId="256"/>
            <ac:spMk id="98" creationId="{19BACBCE-EFAE-4388-9AA0-F07E5FA07026}"/>
          </ac:spMkLst>
        </pc:spChg>
        <pc:spChg chg="add mod">
          <ac:chgData name="Aditya Kendre" userId="4db2b1cd-c99c-4935-8769-324f6c9d7f4f" providerId="ADAL" clId="{0D3808A1-4B03-4CBB-AA0E-8C0944842B88}" dt="2021-04-27T15:52:22.536" v="2595"/>
          <ac:spMkLst>
            <pc:docMk/>
            <pc:sldMk cId="0" sldId="256"/>
            <ac:spMk id="99" creationId="{5C2AD24B-17A9-4325-8F48-AD22802AA587}"/>
          </ac:spMkLst>
        </pc:spChg>
        <pc:spChg chg="add mod">
          <ac:chgData name="Aditya Kendre" userId="4db2b1cd-c99c-4935-8769-324f6c9d7f4f" providerId="ADAL" clId="{0D3808A1-4B03-4CBB-AA0E-8C0944842B88}" dt="2021-04-27T15:52:22.536" v="2595"/>
          <ac:spMkLst>
            <pc:docMk/>
            <pc:sldMk cId="0" sldId="256"/>
            <ac:spMk id="100" creationId="{73232525-B25F-4D1B-B3F7-49674F6D0CEF}"/>
          </ac:spMkLst>
        </pc:spChg>
        <pc:spChg chg="add mod">
          <ac:chgData name="Aditya Kendre" userId="4db2b1cd-c99c-4935-8769-324f6c9d7f4f" providerId="ADAL" clId="{0D3808A1-4B03-4CBB-AA0E-8C0944842B88}" dt="2021-04-27T15:52:22.536" v="2595"/>
          <ac:spMkLst>
            <pc:docMk/>
            <pc:sldMk cId="0" sldId="256"/>
            <ac:spMk id="101" creationId="{96BBC787-267D-4F8D-93F8-944D04EF7473}"/>
          </ac:spMkLst>
        </pc:spChg>
        <pc:spChg chg="add mod">
          <ac:chgData name="Aditya Kendre" userId="4db2b1cd-c99c-4935-8769-324f6c9d7f4f" providerId="ADAL" clId="{0D3808A1-4B03-4CBB-AA0E-8C0944842B88}" dt="2021-04-27T15:52:22.536" v="2595"/>
          <ac:spMkLst>
            <pc:docMk/>
            <pc:sldMk cId="0" sldId="256"/>
            <ac:spMk id="103" creationId="{DB134601-D2DB-42B0-997B-4520BF02CDC6}"/>
          </ac:spMkLst>
        </pc:spChg>
        <pc:spChg chg="add mod">
          <ac:chgData name="Aditya Kendre" userId="4db2b1cd-c99c-4935-8769-324f6c9d7f4f" providerId="ADAL" clId="{0D3808A1-4B03-4CBB-AA0E-8C0944842B88}" dt="2021-04-27T15:52:22.536" v="2595"/>
          <ac:spMkLst>
            <pc:docMk/>
            <pc:sldMk cId="0" sldId="256"/>
            <ac:spMk id="104" creationId="{F57F1195-88D8-4EC4-A5CF-0AC3ABFCDFBB}"/>
          </ac:spMkLst>
        </pc:spChg>
        <pc:spChg chg="add mod">
          <ac:chgData name="Aditya Kendre" userId="4db2b1cd-c99c-4935-8769-324f6c9d7f4f" providerId="ADAL" clId="{0D3808A1-4B03-4CBB-AA0E-8C0944842B88}" dt="2021-04-27T15:52:22.536" v="2595"/>
          <ac:spMkLst>
            <pc:docMk/>
            <pc:sldMk cId="0" sldId="256"/>
            <ac:spMk id="106" creationId="{D814FA62-115D-4972-8E00-67AA9AC8F0A5}"/>
          </ac:spMkLst>
        </pc:spChg>
        <pc:spChg chg="add mod">
          <ac:chgData name="Aditya Kendre" userId="4db2b1cd-c99c-4935-8769-324f6c9d7f4f" providerId="ADAL" clId="{0D3808A1-4B03-4CBB-AA0E-8C0944842B88}" dt="2021-04-27T15:52:22.536" v="2595"/>
          <ac:spMkLst>
            <pc:docMk/>
            <pc:sldMk cId="0" sldId="256"/>
            <ac:spMk id="107" creationId="{9DA245FE-C10F-4AEC-AE59-D9F752023426}"/>
          </ac:spMkLst>
        </pc:spChg>
        <pc:spChg chg="add mod">
          <ac:chgData name="Aditya Kendre" userId="4db2b1cd-c99c-4935-8769-324f6c9d7f4f" providerId="ADAL" clId="{0D3808A1-4B03-4CBB-AA0E-8C0944842B88}" dt="2021-04-27T15:52:22.536" v="2595"/>
          <ac:spMkLst>
            <pc:docMk/>
            <pc:sldMk cId="0" sldId="256"/>
            <ac:spMk id="108" creationId="{58B0C581-B2E2-44BA-A1A1-6BDC8E80F988}"/>
          </ac:spMkLst>
        </pc:spChg>
        <pc:spChg chg="add mod">
          <ac:chgData name="Aditya Kendre" userId="4db2b1cd-c99c-4935-8769-324f6c9d7f4f" providerId="ADAL" clId="{0D3808A1-4B03-4CBB-AA0E-8C0944842B88}" dt="2021-04-27T15:52:22.536" v="2595"/>
          <ac:spMkLst>
            <pc:docMk/>
            <pc:sldMk cId="0" sldId="256"/>
            <ac:spMk id="109" creationId="{E68B5970-D88A-42D1-A3FF-5BB95DA41176}"/>
          </ac:spMkLst>
        </pc:spChg>
        <pc:spChg chg="add mod">
          <ac:chgData name="Aditya Kendre" userId="4db2b1cd-c99c-4935-8769-324f6c9d7f4f" providerId="ADAL" clId="{0D3808A1-4B03-4CBB-AA0E-8C0944842B88}" dt="2021-04-27T15:52:22.536" v="2595"/>
          <ac:spMkLst>
            <pc:docMk/>
            <pc:sldMk cId="0" sldId="256"/>
            <ac:spMk id="111" creationId="{9E0C0B5A-3F65-4401-B4DD-7CC9F4613102}"/>
          </ac:spMkLst>
        </pc:spChg>
        <pc:spChg chg="add mod">
          <ac:chgData name="Aditya Kendre" userId="4db2b1cd-c99c-4935-8769-324f6c9d7f4f" providerId="ADAL" clId="{0D3808A1-4B03-4CBB-AA0E-8C0944842B88}" dt="2021-04-27T15:52:22.536" v="2595"/>
          <ac:spMkLst>
            <pc:docMk/>
            <pc:sldMk cId="0" sldId="256"/>
            <ac:spMk id="113" creationId="{AA4026E9-4B1F-4DD2-A217-9D67BD263404}"/>
          </ac:spMkLst>
        </pc:spChg>
        <pc:spChg chg="add mod">
          <ac:chgData name="Aditya Kendre" userId="4db2b1cd-c99c-4935-8769-324f6c9d7f4f" providerId="ADAL" clId="{0D3808A1-4B03-4CBB-AA0E-8C0944842B88}" dt="2021-04-27T15:52:22.536" v="2595"/>
          <ac:spMkLst>
            <pc:docMk/>
            <pc:sldMk cId="0" sldId="256"/>
            <ac:spMk id="114" creationId="{B471772C-61B3-4BF8-AF8D-235948DD5F4E}"/>
          </ac:spMkLst>
        </pc:spChg>
        <pc:spChg chg="add del mod">
          <ac:chgData name="Aditya Kendre" userId="4db2b1cd-c99c-4935-8769-324f6c9d7f4f" providerId="ADAL" clId="{0D3808A1-4B03-4CBB-AA0E-8C0944842B88}" dt="2021-04-27T15:34:49.968" v="1516" actId="478"/>
          <ac:spMkLst>
            <pc:docMk/>
            <pc:sldMk cId="0" sldId="256"/>
            <ac:spMk id="115" creationId="{1D1A82AF-AED9-491C-B476-3FE28B45EBAB}"/>
          </ac:spMkLst>
        </pc:spChg>
        <pc:spChg chg="add mod">
          <ac:chgData name="Aditya Kendre" userId="4db2b1cd-c99c-4935-8769-324f6c9d7f4f" providerId="ADAL" clId="{0D3808A1-4B03-4CBB-AA0E-8C0944842B88}" dt="2021-04-27T15:52:22.536" v="2595"/>
          <ac:spMkLst>
            <pc:docMk/>
            <pc:sldMk cId="0" sldId="256"/>
            <ac:spMk id="116" creationId="{7C742810-EB6C-4682-88D9-436D52ADD98C}"/>
          </ac:spMkLst>
        </pc:spChg>
        <pc:spChg chg="add mod">
          <ac:chgData name="Aditya Kendre" userId="4db2b1cd-c99c-4935-8769-324f6c9d7f4f" providerId="ADAL" clId="{0D3808A1-4B03-4CBB-AA0E-8C0944842B88}" dt="2021-04-27T15:52:22.536" v="2595"/>
          <ac:spMkLst>
            <pc:docMk/>
            <pc:sldMk cId="0" sldId="256"/>
            <ac:spMk id="118" creationId="{30BDB8C5-8791-4B70-AC96-864347D0C05A}"/>
          </ac:spMkLst>
        </pc:spChg>
        <pc:spChg chg="add mod">
          <ac:chgData name="Aditya Kendre" userId="4db2b1cd-c99c-4935-8769-324f6c9d7f4f" providerId="ADAL" clId="{0D3808A1-4B03-4CBB-AA0E-8C0944842B88}" dt="2021-04-27T15:52:22.536" v="2595"/>
          <ac:spMkLst>
            <pc:docMk/>
            <pc:sldMk cId="0" sldId="256"/>
            <ac:spMk id="119" creationId="{EA75A1FE-9258-4C00-BBB5-54C4DC8B96A8}"/>
          </ac:spMkLst>
        </pc:spChg>
        <pc:spChg chg="add mod">
          <ac:chgData name="Aditya Kendre" userId="4db2b1cd-c99c-4935-8769-324f6c9d7f4f" providerId="ADAL" clId="{0D3808A1-4B03-4CBB-AA0E-8C0944842B88}" dt="2021-04-27T15:52:22.536" v="2595"/>
          <ac:spMkLst>
            <pc:docMk/>
            <pc:sldMk cId="0" sldId="256"/>
            <ac:spMk id="120" creationId="{AB4556F3-F54E-43FD-8000-5F95DF3C3B64}"/>
          </ac:spMkLst>
        </pc:spChg>
        <pc:spChg chg="mod">
          <ac:chgData name="Aditya Kendre" userId="4db2b1cd-c99c-4935-8769-324f6c9d7f4f" providerId="ADAL" clId="{0D3808A1-4B03-4CBB-AA0E-8C0944842B88}" dt="2021-04-27T15:55:18.063" v="2699" actId="1035"/>
          <ac:spMkLst>
            <pc:docMk/>
            <pc:sldMk cId="0" sldId="256"/>
            <ac:spMk id="122" creationId="{D184C4EC-AA48-4830-B074-EED13AAF8EE9}"/>
          </ac:spMkLst>
        </pc:spChg>
        <pc:spChg chg="mod">
          <ac:chgData name="Aditya Kendre" userId="4db2b1cd-c99c-4935-8769-324f6c9d7f4f" providerId="ADAL" clId="{0D3808A1-4B03-4CBB-AA0E-8C0944842B88}" dt="2021-04-27T15:55:18.063" v="2699" actId="1035"/>
          <ac:spMkLst>
            <pc:docMk/>
            <pc:sldMk cId="0" sldId="256"/>
            <ac:spMk id="123" creationId="{11E2E0D4-FEDD-411B-B07F-9BF73C2A76A7}"/>
          </ac:spMkLst>
        </pc:spChg>
        <pc:spChg chg="add mod">
          <ac:chgData name="Aditya Kendre" userId="4db2b1cd-c99c-4935-8769-324f6c9d7f4f" providerId="ADAL" clId="{0D3808A1-4B03-4CBB-AA0E-8C0944842B88}" dt="2021-04-27T15:52:22.536" v="2595"/>
          <ac:spMkLst>
            <pc:docMk/>
            <pc:sldMk cId="0" sldId="256"/>
            <ac:spMk id="124" creationId="{9F66FCEE-5AE3-4F55-8983-555767479D85}"/>
          </ac:spMkLst>
        </pc:spChg>
        <pc:spChg chg="add mod">
          <ac:chgData name="Aditya Kendre" userId="4db2b1cd-c99c-4935-8769-324f6c9d7f4f" providerId="ADAL" clId="{0D3808A1-4B03-4CBB-AA0E-8C0944842B88}" dt="2021-04-27T15:52:22.536" v="2595"/>
          <ac:spMkLst>
            <pc:docMk/>
            <pc:sldMk cId="0" sldId="256"/>
            <ac:spMk id="125" creationId="{F1B7BE5D-63A8-4ED4-A53C-F6A090E162DC}"/>
          </ac:spMkLst>
        </pc:spChg>
        <pc:spChg chg="add mod">
          <ac:chgData name="Aditya Kendre" userId="4db2b1cd-c99c-4935-8769-324f6c9d7f4f" providerId="ADAL" clId="{0D3808A1-4B03-4CBB-AA0E-8C0944842B88}" dt="2021-04-27T15:52:22.536" v="2595"/>
          <ac:spMkLst>
            <pc:docMk/>
            <pc:sldMk cId="0" sldId="256"/>
            <ac:spMk id="126" creationId="{6D4A2316-E484-44C7-9D95-D9227760D72C}"/>
          </ac:spMkLst>
        </pc:spChg>
        <pc:spChg chg="add mod">
          <ac:chgData name="Aditya Kendre" userId="4db2b1cd-c99c-4935-8769-324f6c9d7f4f" providerId="ADAL" clId="{0D3808A1-4B03-4CBB-AA0E-8C0944842B88}" dt="2021-04-27T15:52:22.536" v="2595"/>
          <ac:spMkLst>
            <pc:docMk/>
            <pc:sldMk cId="0" sldId="256"/>
            <ac:spMk id="127" creationId="{AF3F341E-96E0-4AFB-9CC4-F35FC6FEF96E}"/>
          </ac:spMkLst>
        </pc:spChg>
        <pc:spChg chg="add mod">
          <ac:chgData name="Aditya Kendre" userId="4db2b1cd-c99c-4935-8769-324f6c9d7f4f" providerId="ADAL" clId="{0D3808A1-4B03-4CBB-AA0E-8C0944842B88}" dt="2021-04-27T15:52:22.536" v="2595"/>
          <ac:spMkLst>
            <pc:docMk/>
            <pc:sldMk cId="0" sldId="256"/>
            <ac:spMk id="128" creationId="{3737BA72-0A3F-4A41-9992-CDB29F68FD93}"/>
          </ac:spMkLst>
        </pc:spChg>
        <pc:spChg chg="add mod">
          <ac:chgData name="Aditya Kendre" userId="4db2b1cd-c99c-4935-8769-324f6c9d7f4f" providerId="ADAL" clId="{0D3808A1-4B03-4CBB-AA0E-8C0944842B88}" dt="2021-04-27T15:52:22.536" v="2595"/>
          <ac:spMkLst>
            <pc:docMk/>
            <pc:sldMk cId="0" sldId="256"/>
            <ac:spMk id="130" creationId="{F732D937-ADE6-4379-8048-8EF8AE973D6C}"/>
          </ac:spMkLst>
        </pc:spChg>
        <pc:spChg chg="add mod">
          <ac:chgData name="Aditya Kendre" userId="4db2b1cd-c99c-4935-8769-324f6c9d7f4f" providerId="ADAL" clId="{0D3808A1-4B03-4CBB-AA0E-8C0944842B88}" dt="2021-04-27T15:52:22.536" v="2595"/>
          <ac:spMkLst>
            <pc:docMk/>
            <pc:sldMk cId="0" sldId="256"/>
            <ac:spMk id="131" creationId="{33CC69DB-2BA2-4E72-80A3-51DE18553BA1}"/>
          </ac:spMkLst>
        </pc:spChg>
        <pc:spChg chg="add mod">
          <ac:chgData name="Aditya Kendre" userId="4db2b1cd-c99c-4935-8769-324f6c9d7f4f" providerId="ADAL" clId="{0D3808A1-4B03-4CBB-AA0E-8C0944842B88}" dt="2021-04-27T15:52:22.536" v="2595"/>
          <ac:spMkLst>
            <pc:docMk/>
            <pc:sldMk cId="0" sldId="256"/>
            <ac:spMk id="132" creationId="{2AE0251B-0D90-4498-BDB0-BA0058C4DC39}"/>
          </ac:spMkLst>
        </pc:spChg>
        <pc:spChg chg="add mod">
          <ac:chgData name="Aditya Kendre" userId="4db2b1cd-c99c-4935-8769-324f6c9d7f4f" providerId="ADAL" clId="{0D3808A1-4B03-4CBB-AA0E-8C0944842B88}" dt="2021-04-27T15:52:22.536" v="2595"/>
          <ac:spMkLst>
            <pc:docMk/>
            <pc:sldMk cId="0" sldId="256"/>
            <ac:spMk id="134" creationId="{97E64699-06F9-47F7-9A25-D90EC8CE20D3}"/>
          </ac:spMkLst>
        </pc:spChg>
        <pc:spChg chg="add mod">
          <ac:chgData name="Aditya Kendre" userId="4db2b1cd-c99c-4935-8769-324f6c9d7f4f" providerId="ADAL" clId="{0D3808A1-4B03-4CBB-AA0E-8C0944842B88}" dt="2021-04-27T15:52:22.536" v="2595"/>
          <ac:spMkLst>
            <pc:docMk/>
            <pc:sldMk cId="0" sldId="256"/>
            <ac:spMk id="135" creationId="{AC65B956-6597-4150-8B97-3E8FC399C68A}"/>
          </ac:spMkLst>
        </pc:spChg>
        <pc:spChg chg="add del mod">
          <ac:chgData name="Aditya Kendre" userId="4db2b1cd-c99c-4935-8769-324f6c9d7f4f" providerId="ADAL" clId="{0D3808A1-4B03-4CBB-AA0E-8C0944842B88}" dt="2021-04-27T15:41:05.929" v="2173" actId="478"/>
          <ac:spMkLst>
            <pc:docMk/>
            <pc:sldMk cId="0" sldId="256"/>
            <ac:spMk id="137" creationId="{812A8320-91D9-4D65-A62B-F2F1F24AD308}"/>
          </ac:spMkLst>
        </pc:spChg>
        <pc:spChg chg="add mod">
          <ac:chgData name="Aditya Kendre" userId="4db2b1cd-c99c-4935-8769-324f6c9d7f4f" providerId="ADAL" clId="{0D3808A1-4B03-4CBB-AA0E-8C0944842B88}" dt="2021-04-27T15:52:22.536" v="2595"/>
          <ac:spMkLst>
            <pc:docMk/>
            <pc:sldMk cId="0" sldId="256"/>
            <ac:spMk id="146" creationId="{B2C365CD-51F8-4B1F-B4CA-A1B112599EBB}"/>
          </ac:spMkLst>
        </pc:spChg>
        <pc:spChg chg="add mod">
          <ac:chgData name="Aditya Kendre" userId="4db2b1cd-c99c-4935-8769-324f6c9d7f4f" providerId="ADAL" clId="{0D3808A1-4B03-4CBB-AA0E-8C0944842B88}" dt="2021-04-27T15:52:22.536" v="2595"/>
          <ac:spMkLst>
            <pc:docMk/>
            <pc:sldMk cId="0" sldId="256"/>
            <ac:spMk id="148" creationId="{8A7A3AC0-514C-4B4F-909B-0A6395ADB4B0}"/>
          </ac:spMkLst>
        </pc:spChg>
        <pc:spChg chg="add mod">
          <ac:chgData name="Aditya Kendre" userId="4db2b1cd-c99c-4935-8769-324f6c9d7f4f" providerId="ADAL" clId="{0D3808A1-4B03-4CBB-AA0E-8C0944842B88}" dt="2021-04-27T15:54:09.207" v="2669" actId="313"/>
          <ac:spMkLst>
            <pc:docMk/>
            <pc:sldMk cId="0" sldId="256"/>
            <ac:spMk id="160" creationId="{9BE0159A-A3A3-4011-8660-D1AB0A051683}"/>
          </ac:spMkLst>
        </pc:spChg>
        <pc:spChg chg="add mod">
          <ac:chgData name="Aditya Kendre" userId="4db2b1cd-c99c-4935-8769-324f6c9d7f4f" providerId="ADAL" clId="{0D3808A1-4B03-4CBB-AA0E-8C0944842B88}" dt="2021-04-27T16:39:06.888" v="2924" actId="1076"/>
          <ac:spMkLst>
            <pc:docMk/>
            <pc:sldMk cId="0" sldId="256"/>
            <ac:spMk id="164" creationId="{73EEB275-C95C-4A55-AB2B-6AB388378BE6}"/>
          </ac:spMkLst>
        </pc:spChg>
        <pc:spChg chg="add mod">
          <ac:chgData name="Aditya Kendre" userId="4db2b1cd-c99c-4935-8769-324f6c9d7f4f" providerId="ADAL" clId="{0D3808A1-4B03-4CBB-AA0E-8C0944842B88}" dt="2021-04-27T16:38:44.836" v="2918" actId="14100"/>
          <ac:spMkLst>
            <pc:docMk/>
            <pc:sldMk cId="0" sldId="256"/>
            <ac:spMk id="165" creationId="{F81E404F-7998-4FB3-AD50-49B27F2F07AB}"/>
          </ac:spMkLst>
        </pc:spChg>
        <pc:spChg chg="add mod">
          <ac:chgData name="Aditya Kendre" userId="4db2b1cd-c99c-4935-8769-324f6c9d7f4f" providerId="ADAL" clId="{0D3808A1-4B03-4CBB-AA0E-8C0944842B88}" dt="2021-04-27T16:39:11.703" v="2925" actId="1076"/>
          <ac:spMkLst>
            <pc:docMk/>
            <pc:sldMk cId="0" sldId="256"/>
            <ac:spMk id="166" creationId="{1D7F9B95-2375-4C5D-8604-45CB007A1073}"/>
          </ac:spMkLst>
        </pc:spChg>
        <pc:spChg chg="mod">
          <ac:chgData name="Aditya Kendre" userId="4db2b1cd-c99c-4935-8769-324f6c9d7f4f" providerId="ADAL" clId="{0D3808A1-4B03-4CBB-AA0E-8C0944842B88}" dt="2021-04-27T15:53:13.457" v="2606" actId="1038"/>
          <ac:spMkLst>
            <pc:docMk/>
            <pc:sldMk cId="0" sldId="256"/>
            <ac:spMk id="1036" creationId="{B281D535-FC0F-4D8D-827D-52EFCAF206C6}"/>
          </ac:spMkLst>
        </pc:spChg>
        <pc:spChg chg="mod">
          <ac:chgData name="Aditya Kendre" userId="4db2b1cd-c99c-4935-8769-324f6c9d7f4f" providerId="ADAL" clId="{0D3808A1-4B03-4CBB-AA0E-8C0944842B88}" dt="2021-04-27T15:53:02.686" v="2601" actId="20577"/>
          <ac:spMkLst>
            <pc:docMk/>
            <pc:sldMk cId="0" sldId="256"/>
            <ac:spMk id="1039" creationId="{4446852B-080E-42A9-B400-B746AD086A17}"/>
          </ac:spMkLst>
        </pc:spChg>
        <pc:spChg chg="mod">
          <ac:chgData name="Aditya Kendre" userId="4db2b1cd-c99c-4935-8769-324f6c9d7f4f" providerId="ADAL" clId="{0D3808A1-4B03-4CBB-AA0E-8C0944842B88}" dt="2021-04-27T15:53:21.602" v="2610" actId="14100"/>
          <ac:spMkLst>
            <pc:docMk/>
            <pc:sldMk cId="0" sldId="256"/>
            <ac:spMk id="1042" creationId="{23A25E98-4B56-458B-87E4-7D18EE23EC59}"/>
          </ac:spMkLst>
        </pc:spChg>
        <pc:spChg chg="add del mod">
          <ac:chgData name="Aditya Kendre" userId="4db2b1cd-c99c-4935-8769-324f6c9d7f4f" providerId="ADAL" clId="{0D3808A1-4B03-4CBB-AA0E-8C0944842B88}" dt="2021-04-27T16:35:23.851" v="2779" actId="478"/>
          <ac:spMkLst>
            <pc:docMk/>
            <pc:sldMk cId="0" sldId="256"/>
            <ac:spMk id="1043" creationId="{62E32AF0-F4D1-4485-A355-8CBFCAD400F2}"/>
          </ac:spMkLst>
        </pc:spChg>
        <pc:spChg chg="add mod">
          <ac:chgData name="Aditya Kendre" userId="4db2b1cd-c99c-4935-8769-324f6c9d7f4f" providerId="ADAL" clId="{0D3808A1-4B03-4CBB-AA0E-8C0944842B88}" dt="2021-04-27T16:37:36.464" v="2804" actId="1076"/>
          <ac:spMkLst>
            <pc:docMk/>
            <pc:sldMk cId="0" sldId="256"/>
            <ac:spMk id="1044" creationId="{4B73A185-7C1D-4A86-B671-534EEC48E42D}"/>
          </ac:spMkLst>
        </pc:spChg>
        <pc:spChg chg="add del mod">
          <ac:chgData name="Aditya Kendre" userId="4db2b1cd-c99c-4935-8769-324f6c9d7f4f" providerId="ADAL" clId="{0D3808A1-4B03-4CBB-AA0E-8C0944842B88}" dt="2021-04-27T16:36:45.036" v="2796" actId="478"/>
          <ac:spMkLst>
            <pc:docMk/>
            <pc:sldMk cId="0" sldId="256"/>
            <ac:spMk id="1045" creationId="{25C482CB-D920-45AD-8417-81B5F0DA7F7A}"/>
          </ac:spMkLst>
        </pc:spChg>
        <pc:grpChg chg="mod">
          <ac:chgData name="Aditya Kendre" userId="4db2b1cd-c99c-4935-8769-324f6c9d7f4f" providerId="ADAL" clId="{0D3808A1-4B03-4CBB-AA0E-8C0944842B88}" dt="2021-04-27T15:52:22.536" v="2595"/>
          <ac:grpSpMkLst>
            <pc:docMk/>
            <pc:sldMk cId="0" sldId="256"/>
            <ac:grpSpMk id="1" creationId="{00000000-0000-0000-0000-000000000000}"/>
          </ac:grpSpMkLst>
        </pc:grpChg>
        <pc:grpChg chg="add mod">
          <ac:chgData name="Aditya Kendre" userId="4db2b1cd-c99c-4935-8769-324f6c9d7f4f" providerId="ADAL" clId="{0D3808A1-4B03-4CBB-AA0E-8C0944842B88}" dt="2021-04-27T15:52:22.536" v="2595"/>
          <ac:grpSpMkLst>
            <pc:docMk/>
            <pc:sldMk cId="0" sldId="256"/>
            <ac:grpSpMk id="4" creationId="{92133708-6F38-469A-B98E-FA205ED087B5}"/>
          </ac:grpSpMkLst>
        </pc:grpChg>
        <pc:grpChg chg="del mod">
          <ac:chgData name="Aditya Kendre" userId="4db2b1cd-c99c-4935-8769-324f6c9d7f4f" providerId="ADAL" clId="{0D3808A1-4B03-4CBB-AA0E-8C0944842B88}" dt="2021-04-27T15:00:01.909" v="73" actId="478"/>
          <ac:grpSpMkLst>
            <pc:docMk/>
            <pc:sldMk cId="0" sldId="256"/>
            <ac:grpSpMk id="5" creationId="{F5A2AEED-28E4-496B-B824-A85E5F18EFDF}"/>
          </ac:grpSpMkLst>
        </pc:grpChg>
        <pc:grpChg chg="del">
          <ac:chgData name="Aditya Kendre" userId="4db2b1cd-c99c-4935-8769-324f6c9d7f4f" providerId="ADAL" clId="{0D3808A1-4B03-4CBB-AA0E-8C0944842B88}" dt="2021-04-27T15:04:50.587" v="180" actId="478"/>
          <ac:grpSpMkLst>
            <pc:docMk/>
            <pc:sldMk cId="0" sldId="256"/>
            <ac:grpSpMk id="8" creationId="{7E62E66F-6471-4BF3-A396-0D7FA19938DF}"/>
          </ac:grpSpMkLst>
        </pc:grpChg>
        <pc:grpChg chg="add mod">
          <ac:chgData name="Aditya Kendre" userId="4db2b1cd-c99c-4935-8769-324f6c9d7f4f" providerId="ADAL" clId="{0D3808A1-4B03-4CBB-AA0E-8C0944842B88}" dt="2021-04-27T15:52:22.536" v="2595"/>
          <ac:grpSpMkLst>
            <pc:docMk/>
            <pc:sldMk cId="0" sldId="256"/>
            <ac:grpSpMk id="9" creationId="{3FB0B19B-5F62-40CE-98EC-A09789C3D110}"/>
          </ac:grpSpMkLst>
        </pc:grpChg>
        <pc:grpChg chg="mod">
          <ac:chgData name="Aditya Kendre" userId="4db2b1cd-c99c-4935-8769-324f6c9d7f4f" providerId="ADAL" clId="{0D3808A1-4B03-4CBB-AA0E-8C0944842B88}" dt="2021-04-27T15:52:22.536" v="2595"/>
          <ac:grpSpMkLst>
            <pc:docMk/>
            <pc:sldMk cId="0" sldId="256"/>
            <ac:grpSpMk id="10" creationId="{F0AF967A-E7FB-405F-8818-7240A485807C}"/>
          </ac:grpSpMkLst>
        </pc:grpChg>
        <pc:grpChg chg="add mod">
          <ac:chgData name="Aditya Kendre" userId="4db2b1cd-c99c-4935-8769-324f6c9d7f4f" providerId="ADAL" clId="{0D3808A1-4B03-4CBB-AA0E-8C0944842B88}" dt="2021-04-27T15:52:22.536" v="2595"/>
          <ac:grpSpMkLst>
            <pc:docMk/>
            <pc:sldMk cId="0" sldId="256"/>
            <ac:grpSpMk id="12" creationId="{E7A36DCB-4CE2-4838-BD91-E313DBE23DCE}"/>
          </ac:grpSpMkLst>
        </pc:grpChg>
        <pc:grpChg chg="add mod">
          <ac:chgData name="Aditya Kendre" userId="4db2b1cd-c99c-4935-8769-324f6c9d7f4f" providerId="ADAL" clId="{0D3808A1-4B03-4CBB-AA0E-8C0944842B88}" dt="2021-04-27T15:52:22.536" v="2595"/>
          <ac:grpSpMkLst>
            <pc:docMk/>
            <pc:sldMk cId="0" sldId="256"/>
            <ac:grpSpMk id="13" creationId="{C5C383FE-5939-4AFE-93BB-200367E68AFE}"/>
          </ac:grpSpMkLst>
        </pc:grpChg>
        <pc:grpChg chg="add mod">
          <ac:chgData name="Aditya Kendre" userId="4db2b1cd-c99c-4935-8769-324f6c9d7f4f" providerId="ADAL" clId="{0D3808A1-4B03-4CBB-AA0E-8C0944842B88}" dt="2021-04-27T15:52:22.536" v="2595"/>
          <ac:grpSpMkLst>
            <pc:docMk/>
            <pc:sldMk cId="0" sldId="256"/>
            <ac:grpSpMk id="14" creationId="{70C4E980-2E34-4CA4-8A3B-55B3FE0BA20A}"/>
          </ac:grpSpMkLst>
        </pc:grpChg>
        <pc:grpChg chg="del mod">
          <ac:chgData name="Aditya Kendre" userId="4db2b1cd-c99c-4935-8769-324f6c9d7f4f" providerId="ADAL" clId="{0D3808A1-4B03-4CBB-AA0E-8C0944842B88}" dt="2021-04-27T15:55:31.259" v="2701" actId="478"/>
          <ac:grpSpMkLst>
            <pc:docMk/>
            <pc:sldMk cId="0" sldId="256"/>
            <ac:grpSpMk id="33" creationId="{8D7A7BCC-6743-40D2-B9B0-2867AAA4D632}"/>
          </ac:grpSpMkLst>
        </pc:grpChg>
        <pc:grpChg chg="add mod">
          <ac:chgData name="Aditya Kendre" userId="4db2b1cd-c99c-4935-8769-324f6c9d7f4f" providerId="ADAL" clId="{0D3808A1-4B03-4CBB-AA0E-8C0944842B88}" dt="2021-04-27T15:52:22.536" v="2595"/>
          <ac:grpSpMkLst>
            <pc:docMk/>
            <pc:sldMk cId="0" sldId="256"/>
            <ac:grpSpMk id="47" creationId="{2F27DBA2-A829-4DFD-A092-0BF7C9D60F1B}"/>
          </ac:grpSpMkLst>
        </pc:grpChg>
        <pc:grpChg chg="add mod">
          <ac:chgData name="Aditya Kendre" userId="4db2b1cd-c99c-4935-8769-324f6c9d7f4f" providerId="ADAL" clId="{0D3808A1-4B03-4CBB-AA0E-8C0944842B88}" dt="2021-04-27T15:52:22.536" v="2595"/>
          <ac:grpSpMkLst>
            <pc:docMk/>
            <pc:sldMk cId="0" sldId="256"/>
            <ac:grpSpMk id="50" creationId="{6DD5B931-F055-490A-B8EF-7C7504D9D8FE}"/>
          </ac:grpSpMkLst>
        </pc:grpChg>
        <pc:grpChg chg="add mod">
          <ac:chgData name="Aditya Kendre" userId="4db2b1cd-c99c-4935-8769-324f6c9d7f4f" providerId="ADAL" clId="{0D3808A1-4B03-4CBB-AA0E-8C0944842B88}" dt="2021-04-27T15:52:22.536" v="2595"/>
          <ac:grpSpMkLst>
            <pc:docMk/>
            <pc:sldMk cId="0" sldId="256"/>
            <ac:grpSpMk id="51" creationId="{4C533C44-934C-4C0F-9004-55C97A6F247E}"/>
          </ac:grpSpMkLst>
        </pc:grpChg>
        <pc:grpChg chg="add mod">
          <ac:chgData name="Aditya Kendre" userId="4db2b1cd-c99c-4935-8769-324f6c9d7f4f" providerId="ADAL" clId="{0D3808A1-4B03-4CBB-AA0E-8C0944842B88}" dt="2021-04-27T15:52:22.536" v="2595"/>
          <ac:grpSpMkLst>
            <pc:docMk/>
            <pc:sldMk cId="0" sldId="256"/>
            <ac:grpSpMk id="68" creationId="{89497A41-A6EB-430A-AD5B-5660FAB8DE27}"/>
          </ac:grpSpMkLst>
        </pc:grpChg>
        <pc:grpChg chg="add mod">
          <ac:chgData name="Aditya Kendre" userId="4db2b1cd-c99c-4935-8769-324f6c9d7f4f" providerId="ADAL" clId="{0D3808A1-4B03-4CBB-AA0E-8C0944842B88}" dt="2021-04-27T15:42:40.459" v="2229" actId="164"/>
          <ac:grpSpMkLst>
            <pc:docMk/>
            <pc:sldMk cId="0" sldId="256"/>
            <ac:grpSpMk id="71" creationId="{0C4232D0-7544-46A5-A056-98EBCD2147B6}"/>
          </ac:grpSpMkLst>
        </pc:grpChg>
        <pc:grpChg chg="add mod">
          <ac:chgData name="Aditya Kendre" userId="4db2b1cd-c99c-4935-8769-324f6c9d7f4f" providerId="ADAL" clId="{0D3808A1-4B03-4CBB-AA0E-8C0944842B88}" dt="2021-04-27T15:52:22.536" v="2595"/>
          <ac:grpSpMkLst>
            <pc:docMk/>
            <pc:sldMk cId="0" sldId="256"/>
            <ac:grpSpMk id="72" creationId="{631C6295-75D7-44B5-B65C-BB2180C1EC93}"/>
          </ac:grpSpMkLst>
        </pc:grpChg>
        <pc:grpChg chg="del mod">
          <ac:chgData name="Aditya Kendre" userId="4db2b1cd-c99c-4935-8769-324f6c9d7f4f" providerId="ADAL" clId="{0D3808A1-4B03-4CBB-AA0E-8C0944842B88}" dt="2021-04-27T15:26:17.310" v="814" actId="478"/>
          <ac:grpSpMkLst>
            <pc:docMk/>
            <pc:sldMk cId="0" sldId="256"/>
            <ac:grpSpMk id="75" creationId="{1498159F-2725-4BB6-B277-62FF8638B236}"/>
          </ac:grpSpMkLst>
        </pc:grpChg>
        <pc:grpChg chg="add mod">
          <ac:chgData name="Aditya Kendre" userId="4db2b1cd-c99c-4935-8769-324f6c9d7f4f" providerId="ADAL" clId="{0D3808A1-4B03-4CBB-AA0E-8C0944842B88}" dt="2021-04-27T15:52:22.536" v="2595"/>
          <ac:grpSpMkLst>
            <pc:docMk/>
            <pc:sldMk cId="0" sldId="256"/>
            <ac:grpSpMk id="85" creationId="{04973D73-D4B9-4C62-95A8-7F3667B25CB2}"/>
          </ac:grpSpMkLst>
        </pc:grpChg>
        <pc:grpChg chg="del mod">
          <ac:chgData name="Aditya Kendre" userId="4db2b1cd-c99c-4935-8769-324f6c9d7f4f" providerId="ADAL" clId="{0D3808A1-4B03-4CBB-AA0E-8C0944842B88}" dt="2021-04-27T15:27:30.211" v="855" actId="478"/>
          <ac:grpSpMkLst>
            <pc:docMk/>
            <pc:sldMk cId="0" sldId="256"/>
            <ac:grpSpMk id="88" creationId="{0347B2B7-D929-4A04-AC8F-A66243547182}"/>
          </ac:grpSpMkLst>
        </pc:grpChg>
        <pc:grpChg chg="add mod">
          <ac:chgData name="Aditya Kendre" userId="4db2b1cd-c99c-4935-8769-324f6c9d7f4f" providerId="ADAL" clId="{0D3808A1-4B03-4CBB-AA0E-8C0944842B88}" dt="2021-04-27T15:52:22.536" v="2595"/>
          <ac:grpSpMkLst>
            <pc:docMk/>
            <pc:sldMk cId="0" sldId="256"/>
            <ac:grpSpMk id="121" creationId="{E755C5E3-DD7E-4562-9ECA-EA7C3B22CE27}"/>
          </ac:grpSpMkLst>
        </pc:grpChg>
        <pc:grpChg chg="add mod">
          <ac:chgData name="Aditya Kendre" userId="4db2b1cd-c99c-4935-8769-324f6c9d7f4f" providerId="ADAL" clId="{0D3808A1-4B03-4CBB-AA0E-8C0944842B88}" dt="2021-04-27T15:52:22.536" v="2595"/>
          <ac:grpSpMkLst>
            <pc:docMk/>
            <pc:sldMk cId="0" sldId="256"/>
            <ac:grpSpMk id="1024" creationId="{2316B93C-7318-4C11-8FCC-C5065BE971D0}"/>
          </ac:grpSpMkLst>
        </pc:grpChg>
        <pc:grpChg chg="add mod">
          <ac:chgData name="Aditya Kendre" userId="4db2b1cd-c99c-4935-8769-324f6c9d7f4f" providerId="ADAL" clId="{0D3808A1-4B03-4CBB-AA0E-8C0944842B88}" dt="2021-04-27T15:52:22.536" v="2595"/>
          <ac:grpSpMkLst>
            <pc:docMk/>
            <pc:sldMk cId="0" sldId="256"/>
            <ac:grpSpMk id="1025" creationId="{98A505B8-B7ED-488D-9486-C6F69EE7AF80}"/>
          </ac:grpSpMkLst>
        </pc:grpChg>
        <pc:grpChg chg="add mod">
          <ac:chgData name="Aditya Kendre" userId="4db2b1cd-c99c-4935-8769-324f6c9d7f4f" providerId="ADAL" clId="{0D3808A1-4B03-4CBB-AA0E-8C0944842B88}" dt="2021-04-27T15:52:22.536" v="2595"/>
          <ac:grpSpMkLst>
            <pc:docMk/>
            <pc:sldMk cId="0" sldId="256"/>
            <ac:grpSpMk id="1026" creationId="{B7566FA0-8638-4D5C-81AF-B0D08CBDE794}"/>
          </ac:grpSpMkLst>
        </pc:grpChg>
        <pc:grpChg chg="add mod">
          <ac:chgData name="Aditya Kendre" userId="4db2b1cd-c99c-4935-8769-324f6c9d7f4f" providerId="ADAL" clId="{0D3808A1-4B03-4CBB-AA0E-8C0944842B88}" dt="2021-04-27T15:52:22.536" v="2595"/>
          <ac:grpSpMkLst>
            <pc:docMk/>
            <pc:sldMk cId="0" sldId="256"/>
            <ac:grpSpMk id="1027" creationId="{D0BD7C21-33B6-4E6A-B176-387E961022A0}"/>
          </ac:grpSpMkLst>
        </pc:grpChg>
        <pc:grpChg chg="add mod">
          <ac:chgData name="Aditya Kendre" userId="4db2b1cd-c99c-4935-8769-324f6c9d7f4f" providerId="ADAL" clId="{0D3808A1-4B03-4CBB-AA0E-8C0944842B88}" dt="2021-04-27T15:52:22.536" v="2595"/>
          <ac:grpSpMkLst>
            <pc:docMk/>
            <pc:sldMk cId="0" sldId="256"/>
            <ac:grpSpMk id="1029" creationId="{57E13F25-B434-4AAC-ABD8-7D8EA5D72622}"/>
          </ac:grpSpMkLst>
        </pc:grpChg>
        <pc:grpChg chg="add mod">
          <ac:chgData name="Aditya Kendre" userId="4db2b1cd-c99c-4935-8769-324f6c9d7f4f" providerId="ADAL" clId="{0D3808A1-4B03-4CBB-AA0E-8C0944842B88}" dt="2021-04-27T15:52:22.536" v="2595"/>
          <ac:grpSpMkLst>
            <pc:docMk/>
            <pc:sldMk cId="0" sldId="256"/>
            <ac:grpSpMk id="1031" creationId="{465CDE39-2448-4A3A-80A8-79E1B509E416}"/>
          </ac:grpSpMkLst>
        </pc:grpChg>
        <pc:grpChg chg="add mod">
          <ac:chgData name="Aditya Kendre" userId="4db2b1cd-c99c-4935-8769-324f6c9d7f4f" providerId="ADAL" clId="{0D3808A1-4B03-4CBB-AA0E-8C0944842B88}" dt="2021-04-27T15:53:13.457" v="2606" actId="1038"/>
          <ac:grpSpMkLst>
            <pc:docMk/>
            <pc:sldMk cId="0" sldId="256"/>
            <ac:grpSpMk id="1034" creationId="{CF54F500-A486-41A3-9323-D1477BE7C08E}"/>
          </ac:grpSpMkLst>
        </pc:grpChg>
        <pc:grpChg chg="add mod">
          <ac:chgData name="Aditya Kendre" userId="4db2b1cd-c99c-4935-8769-324f6c9d7f4f" providerId="ADAL" clId="{0D3808A1-4B03-4CBB-AA0E-8C0944842B88}" dt="2021-04-27T15:52:22.536" v="2595"/>
          <ac:grpSpMkLst>
            <pc:docMk/>
            <pc:sldMk cId="0" sldId="256"/>
            <ac:grpSpMk id="1037" creationId="{58227B5B-B1E0-4875-8466-C52B44C88DD8}"/>
          </ac:grpSpMkLst>
        </pc:grpChg>
        <pc:grpChg chg="add mod">
          <ac:chgData name="Aditya Kendre" userId="4db2b1cd-c99c-4935-8769-324f6c9d7f4f" providerId="ADAL" clId="{0D3808A1-4B03-4CBB-AA0E-8C0944842B88}" dt="2021-04-27T15:53:21.602" v="2610" actId="14100"/>
          <ac:grpSpMkLst>
            <pc:docMk/>
            <pc:sldMk cId="0" sldId="256"/>
            <ac:grpSpMk id="1040" creationId="{78BE863F-5630-48BD-ACB1-C619476B02B1}"/>
          </ac:grpSpMkLst>
        </pc:grpChg>
        <pc:graphicFrameChg chg="add mod modGraphic">
          <ac:chgData name="Aditya Kendre" userId="4db2b1cd-c99c-4935-8769-324f6c9d7f4f" providerId="ADAL" clId="{0D3808A1-4B03-4CBB-AA0E-8C0944842B88}" dt="2021-04-27T15:52:22.536" v="2595"/>
          <ac:graphicFrameMkLst>
            <pc:docMk/>
            <pc:sldMk cId="0" sldId="256"/>
            <ac:graphicFrameMk id="53" creationId="{51248539-2B5D-4A4E-BB74-6E703856DC15}"/>
          </ac:graphicFrameMkLst>
        </pc:graphicFrameChg>
        <pc:graphicFrameChg chg="add mod">
          <ac:chgData name="Aditya Kendre" userId="4db2b1cd-c99c-4935-8769-324f6c9d7f4f" providerId="ADAL" clId="{0D3808A1-4B03-4CBB-AA0E-8C0944842B88}" dt="2021-04-27T15:52:22.536" v="2595"/>
          <ac:graphicFrameMkLst>
            <pc:docMk/>
            <pc:sldMk cId="0" sldId="256"/>
            <ac:graphicFrameMk id="55" creationId="{73E851C1-4C27-45B3-8EA7-E6841BC9C97F}"/>
          </ac:graphicFrameMkLst>
        </pc:graphicFrameChg>
        <pc:graphicFrameChg chg="add mod">
          <ac:chgData name="Aditya Kendre" userId="4db2b1cd-c99c-4935-8769-324f6c9d7f4f" providerId="ADAL" clId="{0D3808A1-4B03-4CBB-AA0E-8C0944842B88}" dt="2021-04-27T15:52:22.536" v="2595"/>
          <ac:graphicFrameMkLst>
            <pc:docMk/>
            <pc:sldMk cId="0" sldId="256"/>
            <ac:graphicFrameMk id="82" creationId="{D0362D36-3AC4-4616-8885-7F6CB52D52FC}"/>
          </ac:graphicFrameMkLst>
        </pc:graphicFrameChg>
        <pc:graphicFrameChg chg="add mod">
          <ac:chgData name="Aditya Kendre" userId="4db2b1cd-c99c-4935-8769-324f6c9d7f4f" providerId="ADAL" clId="{0D3808A1-4B03-4CBB-AA0E-8C0944842B88}" dt="2021-04-27T15:52:22.536" v="2595"/>
          <ac:graphicFrameMkLst>
            <pc:docMk/>
            <pc:sldMk cId="0" sldId="256"/>
            <ac:graphicFrameMk id="112" creationId="{CB65D3E0-A00F-44E4-91A9-205407C1FADE}"/>
          </ac:graphicFrameMkLst>
        </pc:graphicFrameChg>
        <pc:graphicFrameChg chg="add mod">
          <ac:chgData name="Aditya Kendre" userId="4db2b1cd-c99c-4935-8769-324f6c9d7f4f" providerId="ADAL" clId="{0D3808A1-4B03-4CBB-AA0E-8C0944842B88}" dt="2021-04-27T15:52:22.536" v="2595"/>
          <ac:graphicFrameMkLst>
            <pc:docMk/>
            <pc:sldMk cId="0" sldId="256"/>
            <ac:graphicFrameMk id="129" creationId="{B45029BB-A691-4291-BF72-63DDDD21037B}"/>
          </ac:graphicFrameMkLst>
        </pc:graphicFrameChg>
        <pc:graphicFrameChg chg="add mod">
          <ac:chgData name="Aditya Kendre" userId="4db2b1cd-c99c-4935-8769-324f6c9d7f4f" providerId="ADAL" clId="{0D3808A1-4B03-4CBB-AA0E-8C0944842B88}" dt="2021-04-27T15:52:22.536" v="2595"/>
          <ac:graphicFrameMkLst>
            <pc:docMk/>
            <pc:sldMk cId="0" sldId="256"/>
            <ac:graphicFrameMk id="147" creationId="{CA55D8D3-1B41-4E4D-A365-8B7D335F60EE}"/>
          </ac:graphicFrameMkLst>
        </pc:graphicFrameChg>
        <pc:picChg chg="del">
          <ac:chgData name="Aditya Kendre" userId="4db2b1cd-c99c-4935-8769-324f6c9d7f4f" providerId="ADAL" clId="{0D3808A1-4B03-4CBB-AA0E-8C0944842B88}" dt="2021-04-27T14:57:05.965" v="0" actId="478"/>
          <ac:picMkLst>
            <pc:docMk/>
            <pc:sldMk cId="0" sldId="256"/>
            <ac:picMk id="6" creationId="{34133509-49F5-4A11-81E2-1682F6C736BC}"/>
          </ac:picMkLst>
        </pc:picChg>
        <pc:picChg chg="del mod">
          <ac:chgData name="Aditya Kendre" userId="4db2b1cd-c99c-4935-8769-324f6c9d7f4f" providerId="ADAL" clId="{0D3808A1-4B03-4CBB-AA0E-8C0944842B88}" dt="2021-04-27T15:12:08.807" v="508" actId="478"/>
          <ac:picMkLst>
            <pc:docMk/>
            <pc:sldMk cId="0" sldId="256"/>
            <ac:picMk id="11" creationId="{7B663F2E-8E80-49E6-A77E-189B2598BB03}"/>
          </ac:picMkLst>
        </pc:picChg>
        <pc:picChg chg="add del mod modCrop">
          <ac:chgData name="Aditya Kendre" userId="4db2b1cd-c99c-4935-8769-324f6c9d7f4f" providerId="ADAL" clId="{0D3808A1-4B03-4CBB-AA0E-8C0944842B88}" dt="2021-04-27T15:44:34.119" v="2343" actId="478"/>
          <ac:picMkLst>
            <pc:docMk/>
            <pc:sldMk cId="0" sldId="256"/>
            <ac:picMk id="26" creationId="{0F658B6A-5FAC-41E4-81AF-0255E0C72838}"/>
          </ac:picMkLst>
        </pc:picChg>
        <pc:picChg chg="add del mod">
          <ac:chgData name="Aditya Kendre" userId="4db2b1cd-c99c-4935-8769-324f6c9d7f4f" providerId="ADAL" clId="{0D3808A1-4B03-4CBB-AA0E-8C0944842B88}" dt="2021-04-27T15:11:35.778" v="482" actId="478"/>
          <ac:picMkLst>
            <pc:docMk/>
            <pc:sldMk cId="0" sldId="256"/>
            <ac:picMk id="44" creationId="{4EFD2A52-FC7D-4F32-82B2-5BE5E90B455F}"/>
          </ac:picMkLst>
        </pc:picChg>
        <pc:picChg chg="add mod">
          <ac:chgData name="Aditya Kendre" userId="4db2b1cd-c99c-4935-8769-324f6c9d7f4f" providerId="ADAL" clId="{0D3808A1-4B03-4CBB-AA0E-8C0944842B88}" dt="2021-04-27T15:52:22.536" v="2595"/>
          <ac:picMkLst>
            <pc:docMk/>
            <pc:sldMk cId="0" sldId="256"/>
            <ac:picMk id="63" creationId="{8F5CDD98-DACB-4BFE-AAAE-E863E66C658B}"/>
          </ac:picMkLst>
        </pc:picChg>
        <pc:picChg chg="add mod">
          <ac:chgData name="Aditya Kendre" userId="4db2b1cd-c99c-4935-8769-324f6c9d7f4f" providerId="ADAL" clId="{0D3808A1-4B03-4CBB-AA0E-8C0944842B88}" dt="2021-04-27T15:52:22.536" v="2595"/>
          <ac:picMkLst>
            <pc:docMk/>
            <pc:sldMk cId="0" sldId="256"/>
            <ac:picMk id="67" creationId="{BB521EFB-3A66-4D05-B2E7-C967ED4C659A}"/>
          </ac:picMkLst>
        </pc:picChg>
        <pc:picChg chg="del mod">
          <ac:chgData name="Aditya Kendre" userId="4db2b1cd-c99c-4935-8769-324f6c9d7f4f" providerId="ADAL" clId="{0D3808A1-4B03-4CBB-AA0E-8C0944842B88}" dt="2021-04-27T15:26:17.310" v="814" actId="478"/>
          <ac:picMkLst>
            <pc:docMk/>
            <pc:sldMk cId="0" sldId="256"/>
            <ac:picMk id="77" creationId="{E665E0E2-5C58-456F-8833-47069814C4EB}"/>
          </ac:picMkLst>
        </pc:picChg>
        <pc:picChg chg="del mod">
          <ac:chgData name="Aditya Kendre" userId="4db2b1cd-c99c-4935-8769-324f6c9d7f4f" providerId="ADAL" clId="{0D3808A1-4B03-4CBB-AA0E-8C0944842B88}" dt="2021-04-27T15:26:17.310" v="814" actId="478"/>
          <ac:picMkLst>
            <pc:docMk/>
            <pc:sldMk cId="0" sldId="256"/>
            <ac:picMk id="81" creationId="{1BDCFD2D-4997-41E4-B14A-BBD72441AAC0}"/>
          </ac:picMkLst>
        </pc:picChg>
        <pc:picChg chg="del mod">
          <ac:chgData name="Aditya Kendre" userId="4db2b1cd-c99c-4935-8769-324f6c9d7f4f" providerId="ADAL" clId="{0D3808A1-4B03-4CBB-AA0E-8C0944842B88}" dt="2021-04-27T15:27:30.211" v="855" actId="478"/>
          <ac:picMkLst>
            <pc:docMk/>
            <pc:sldMk cId="0" sldId="256"/>
            <ac:picMk id="90" creationId="{869411C0-8BE6-476C-B3BF-F3D433B65CE1}"/>
          </ac:picMkLst>
        </pc:picChg>
        <pc:picChg chg="del mod">
          <ac:chgData name="Aditya Kendre" userId="4db2b1cd-c99c-4935-8769-324f6c9d7f4f" providerId="ADAL" clId="{0D3808A1-4B03-4CBB-AA0E-8C0944842B88}" dt="2021-04-27T15:27:30.211" v="855" actId="478"/>
          <ac:picMkLst>
            <pc:docMk/>
            <pc:sldMk cId="0" sldId="256"/>
            <ac:picMk id="94" creationId="{2B634AB1-C451-44DB-B3EF-10003256A241}"/>
          </ac:picMkLst>
        </pc:picChg>
        <pc:picChg chg="add mod">
          <ac:chgData name="Aditya Kendre" userId="4db2b1cd-c99c-4935-8769-324f6c9d7f4f" providerId="ADAL" clId="{0D3808A1-4B03-4CBB-AA0E-8C0944842B88}" dt="2021-04-27T15:52:22.536" v="2595"/>
          <ac:picMkLst>
            <pc:docMk/>
            <pc:sldMk cId="0" sldId="256"/>
            <ac:picMk id="95" creationId="{63574D2D-874F-440F-B169-109D4A67872C}"/>
          </ac:picMkLst>
        </pc:picChg>
        <pc:picChg chg="add del mod">
          <ac:chgData name="Aditya Kendre" userId="4db2b1cd-c99c-4935-8769-324f6c9d7f4f" providerId="ADAL" clId="{0D3808A1-4B03-4CBB-AA0E-8C0944842B88}" dt="2021-04-27T15:27:43.043" v="858" actId="478"/>
          <ac:picMkLst>
            <pc:docMk/>
            <pc:sldMk cId="0" sldId="256"/>
            <ac:picMk id="97" creationId="{CBBA24EA-3CD4-4398-9D5C-A06D679605A9}"/>
          </ac:picMkLst>
        </pc:picChg>
        <pc:picChg chg="add mod">
          <ac:chgData name="Aditya Kendre" userId="4db2b1cd-c99c-4935-8769-324f6c9d7f4f" providerId="ADAL" clId="{0D3808A1-4B03-4CBB-AA0E-8C0944842B88}" dt="2021-04-27T15:52:22.536" v="2595"/>
          <ac:picMkLst>
            <pc:docMk/>
            <pc:sldMk cId="0" sldId="256"/>
            <ac:picMk id="102" creationId="{199460C9-9F3F-4826-B21E-08AE47A4B31D}"/>
          </ac:picMkLst>
        </pc:picChg>
        <pc:picChg chg="add mod">
          <ac:chgData name="Aditya Kendre" userId="4db2b1cd-c99c-4935-8769-324f6c9d7f4f" providerId="ADAL" clId="{0D3808A1-4B03-4CBB-AA0E-8C0944842B88}" dt="2021-04-27T15:52:22.536" v="2595"/>
          <ac:picMkLst>
            <pc:docMk/>
            <pc:sldMk cId="0" sldId="256"/>
            <ac:picMk id="105" creationId="{97F3EE2E-A5C6-4268-A83D-29B4FD939663}"/>
          </ac:picMkLst>
        </pc:picChg>
        <pc:picChg chg="add mod">
          <ac:chgData name="Aditya Kendre" userId="4db2b1cd-c99c-4935-8769-324f6c9d7f4f" providerId="ADAL" clId="{0D3808A1-4B03-4CBB-AA0E-8C0944842B88}" dt="2021-04-27T15:52:22.536" v="2595"/>
          <ac:picMkLst>
            <pc:docMk/>
            <pc:sldMk cId="0" sldId="256"/>
            <ac:picMk id="110" creationId="{A61BCAB6-3201-49C0-9047-8E7044ACE069}"/>
          </ac:picMkLst>
        </pc:picChg>
        <pc:picChg chg="add mod">
          <ac:chgData name="Aditya Kendre" userId="4db2b1cd-c99c-4935-8769-324f6c9d7f4f" providerId="ADAL" clId="{0D3808A1-4B03-4CBB-AA0E-8C0944842B88}" dt="2021-04-27T15:52:22.536" v="2595"/>
          <ac:picMkLst>
            <pc:docMk/>
            <pc:sldMk cId="0" sldId="256"/>
            <ac:picMk id="117" creationId="{A9518BF0-FB72-4262-9348-27300AE1C1A0}"/>
          </ac:picMkLst>
        </pc:picChg>
        <pc:picChg chg="add mod">
          <ac:chgData name="Aditya Kendre" userId="4db2b1cd-c99c-4935-8769-324f6c9d7f4f" providerId="ADAL" clId="{0D3808A1-4B03-4CBB-AA0E-8C0944842B88}" dt="2021-04-27T15:52:22.536" v="2595"/>
          <ac:picMkLst>
            <pc:docMk/>
            <pc:sldMk cId="0" sldId="256"/>
            <ac:picMk id="133" creationId="{49A895EF-69D7-442B-8ADE-D9205A290D1B}"/>
          </ac:picMkLst>
        </pc:picChg>
        <pc:picChg chg="add mod">
          <ac:chgData name="Aditya Kendre" userId="4db2b1cd-c99c-4935-8769-324f6c9d7f4f" providerId="ADAL" clId="{0D3808A1-4B03-4CBB-AA0E-8C0944842B88}" dt="2021-04-27T15:52:22.536" v="2595"/>
          <ac:picMkLst>
            <pc:docMk/>
            <pc:sldMk cId="0" sldId="256"/>
            <ac:picMk id="136" creationId="{3F06FA58-B3E2-4B31-9201-97B58D11B6FD}"/>
          </ac:picMkLst>
        </pc:picChg>
        <pc:picChg chg="del mod">
          <ac:chgData name="Aditya Kendre" userId="4db2b1cd-c99c-4935-8769-324f6c9d7f4f" providerId="ADAL" clId="{0D3808A1-4B03-4CBB-AA0E-8C0944842B88}" dt="2021-04-27T15:00:01.909" v="73" actId="478"/>
          <ac:picMkLst>
            <pc:docMk/>
            <pc:sldMk cId="0" sldId="256"/>
            <ac:picMk id="1028" creationId="{84166BF2-0C93-4E83-A181-1AB3EA41940D}"/>
          </ac:picMkLst>
        </pc:picChg>
        <pc:picChg chg="del mod">
          <ac:chgData name="Aditya Kendre" userId="4db2b1cd-c99c-4935-8769-324f6c9d7f4f" providerId="ADAL" clId="{0D3808A1-4B03-4CBB-AA0E-8C0944842B88}" dt="2021-04-27T15:00:00.493" v="72" actId="478"/>
          <ac:picMkLst>
            <pc:docMk/>
            <pc:sldMk cId="0" sldId="256"/>
            <ac:picMk id="1030" creationId="{E4188437-0AA4-4780-A19A-0C209AF29BC0}"/>
          </ac:picMkLst>
        </pc:picChg>
        <pc:picChg chg="add mod">
          <ac:chgData name="Aditya Kendre" userId="4db2b1cd-c99c-4935-8769-324f6c9d7f4f" providerId="ADAL" clId="{0D3808A1-4B03-4CBB-AA0E-8C0944842B88}" dt="2021-04-27T15:52:22.536" v="2595"/>
          <ac:picMkLst>
            <pc:docMk/>
            <pc:sldMk cId="0" sldId="256"/>
            <ac:picMk id="1033" creationId="{EDA06FEF-F77C-4961-969C-5FC0D06F71A2}"/>
          </ac:picMkLst>
        </pc:picChg>
        <pc:picChg chg="mod">
          <ac:chgData name="Aditya Kendre" userId="4db2b1cd-c99c-4935-8769-324f6c9d7f4f" providerId="ADAL" clId="{0D3808A1-4B03-4CBB-AA0E-8C0944842B88}" dt="2021-04-27T15:53:13.457" v="2606" actId="1038"/>
          <ac:picMkLst>
            <pc:docMk/>
            <pc:sldMk cId="0" sldId="256"/>
            <ac:picMk id="1035" creationId="{4E6AB2D8-3AF0-4866-9B3C-9173B476040F}"/>
          </ac:picMkLst>
        </pc:picChg>
        <pc:picChg chg="mod">
          <ac:chgData name="Aditya Kendre" userId="4db2b1cd-c99c-4935-8769-324f6c9d7f4f" providerId="ADAL" clId="{0D3808A1-4B03-4CBB-AA0E-8C0944842B88}" dt="2021-04-27T15:52:22.536" v="2595"/>
          <ac:picMkLst>
            <pc:docMk/>
            <pc:sldMk cId="0" sldId="256"/>
            <ac:picMk id="1038" creationId="{4C35CB9B-4125-400D-AFC7-E3EF9750518A}"/>
          </ac:picMkLst>
        </pc:picChg>
        <pc:picChg chg="mod">
          <ac:chgData name="Aditya Kendre" userId="4db2b1cd-c99c-4935-8769-324f6c9d7f4f" providerId="ADAL" clId="{0D3808A1-4B03-4CBB-AA0E-8C0944842B88}" dt="2021-04-27T15:53:21.602" v="2610" actId="14100"/>
          <ac:picMkLst>
            <pc:docMk/>
            <pc:sldMk cId="0" sldId="256"/>
            <ac:picMk id="1041" creationId="{95134F42-3CC9-456C-BC92-72765A5058B8}"/>
          </ac:picMkLst>
        </pc:picChg>
      </pc:sldChg>
      <pc:sldChg chg="del">
        <pc:chgData name="Aditya Kendre" userId="4db2b1cd-c99c-4935-8769-324f6c9d7f4f" providerId="ADAL" clId="{0D3808A1-4B03-4CBB-AA0E-8C0944842B88}" dt="2021-04-27T15:25:02.615" v="753" actId="47"/>
        <pc:sldMkLst>
          <pc:docMk/>
          <pc:sldMk cId="647285100" sldId="25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cvschools-my.sharepoint.com/personal/21akendre_cvsdstudents_org/Documents/Education/Activates/Science%20Fair/PCG-Science-Fair/ISEF/Project%20Presentation/result_comparis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574079498426615"/>
          <c:y val="6.3726489737845546E-2"/>
          <c:w val="0.71682576513723395"/>
          <c:h val="0.66235862823370883"/>
        </c:manualLayout>
      </c:layout>
      <c:barChart>
        <c:barDir val="col"/>
        <c:grouping val="clustered"/>
        <c:varyColors val="0"/>
        <c:ser>
          <c:idx val="0"/>
          <c:order val="0"/>
          <c:tx>
            <c:strRef>
              <c:f>Sheet1!$A$2</c:f>
              <c:strCache>
                <c:ptCount val="1"/>
                <c:pt idx="0">
                  <c:v>Sensitivity</c:v>
                </c:pt>
              </c:strCache>
            </c:strRef>
          </c:tx>
          <c:spPr>
            <a:solidFill>
              <a:schemeClr val="accent6">
                <a:tint val="65000"/>
              </a:schemeClr>
            </a:solidFill>
            <a:ln>
              <a:noFill/>
            </a:ln>
            <a:effectLst/>
          </c:spPr>
          <c:invertIfNegative val="0"/>
          <c:cat>
            <c:strRef>
              <c:f>Sheet1!$B$1:$G$1</c:f>
              <c:strCache>
                <c:ptCount val="6"/>
                <c:pt idx="0">
                  <c:v>Proposed Method</c:v>
                </c:pt>
                <c:pt idx="1">
                  <c:v>Singh et al.</c:v>
                </c:pt>
                <c:pt idx="4">
                  <c:v>Proposed Method</c:v>
                </c:pt>
                <c:pt idx="5">
                  <c:v>Krishnan et al.</c:v>
                </c:pt>
              </c:strCache>
            </c:strRef>
          </c:cat>
          <c:val>
            <c:numRef>
              <c:f>Sheet1!$B$2:$G$2</c:f>
              <c:numCache>
                <c:formatCode>General</c:formatCode>
                <c:ptCount val="6"/>
                <c:pt idx="0">
                  <c:v>75</c:v>
                </c:pt>
                <c:pt idx="1">
                  <c:v>46.9</c:v>
                </c:pt>
                <c:pt idx="3">
                  <c:v>0</c:v>
                </c:pt>
                <c:pt idx="4">
                  <c:v>48</c:v>
                </c:pt>
                <c:pt idx="5">
                  <c:v>86.73</c:v>
                </c:pt>
              </c:numCache>
            </c:numRef>
          </c:val>
          <c:extLst>
            <c:ext xmlns:c16="http://schemas.microsoft.com/office/drawing/2014/chart" uri="{C3380CC4-5D6E-409C-BE32-E72D297353CC}">
              <c16:uniqueId val="{00000000-5D7A-42C0-9060-30A38399B61F}"/>
            </c:ext>
          </c:extLst>
        </c:ser>
        <c:ser>
          <c:idx val="1"/>
          <c:order val="1"/>
          <c:tx>
            <c:strRef>
              <c:f>Sheet1!$A$3</c:f>
              <c:strCache>
                <c:ptCount val="1"/>
                <c:pt idx="0">
                  <c:v>Specificity</c:v>
                </c:pt>
              </c:strCache>
            </c:strRef>
          </c:tx>
          <c:spPr>
            <a:solidFill>
              <a:schemeClr val="accent6"/>
            </a:solidFill>
            <a:ln>
              <a:noFill/>
            </a:ln>
            <a:effectLst/>
          </c:spPr>
          <c:invertIfNegative val="0"/>
          <c:cat>
            <c:strRef>
              <c:f>Sheet1!$B$1:$G$1</c:f>
              <c:strCache>
                <c:ptCount val="6"/>
                <c:pt idx="0">
                  <c:v>Proposed Method</c:v>
                </c:pt>
                <c:pt idx="1">
                  <c:v>Singh et al.</c:v>
                </c:pt>
                <c:pt idx="4">
                  <c:v>Proposed Method</c:v>
                </c:pt>
                <c:pt idx="5">
                  <c:v>Krishnan et al.</c:v>
                </c:pt>
              </c:strCache>
            </c:strRef>
          </c:cat>
          <c:val>
            <c:numRef>
              <c:f>Sheet1!$B$3:$G$3</c:f>
              <c:numCache>
                <c:formatCode>General</c:formatCode>
                <c:ptCount val="6"/>
                <c:pt idx="0">
                  <c:v>72.2</c:v>
                </c:pt>
                <c:pt idx="1">
                  <c:v>69.73</c:v>
                </c:pt>
                <c:pt idx="3">
                  <c:v>0</c:v>
                </c:pt>
                <c:pt idx="4">
                  <c:v>85.7</c:v>
                </c:pt>
                <c:pt idx="5">
                  <c:v>84.75</c:v>
                </c:pt>
              </c:numCache>
            </c:numRef>
          </c:val>
          <c:extLst>
            <c:ext xmlns:c16="http://schemas.microsoft.com/office/drawing/2014/chart" uri="{C3380CC4-5D6E-409C-BE32-E72D297353CC}">
              <c16:uniqueId val="{00000001-5D7A-42C0-9060-30A38399B61F}"/>
            </c:ext>
          </c:extLst>
        </c:ser>
        <c:ser>
          <c:idx val="2"/>
          <c:order val="2"/>
          <c:tx>
            <c:strRef>
              <c:f>Sheet1!$A$4</c:f>
              <c:strCache>
                <c:ptCount val="1"/>
                <c:pt idx="0">
                  <c:v>Accuracy</c:v>
                </c:pt>
              </c:strCache>
            </c:strRef>
          </c:tx>
          <c:spPr>
            <a:solidFill>
              <a:schemeClr val="accent6">
                <a:shade val="65000"/>
              </a:schemeClr>
            </a:solidFill>
            <a:ln>
              <a:noFill/>
            </a:ln>
            <a:effectLst/>
          </c:spPr>
          <c:invertIfNegative val="0"/>
          <c:cat>
            <c:strRef>
              <c:f>Sheet1!$B$1:$G$1</c:f>
              <c:strCache>
                <c:ptCount val="6"/>
                <c:pt idx="0">
                  <c:v>Proposed Method</c:v>
                </c:pt>
                <c:pt idx="1">
                  <c:v>Singh et al.</c:v>
                </c:pt>
                <c:pt idx="4">
                  <c:v>Proposed Method</c:v>
                </c:pt>
                <c:pt idx="5">
                  <c:v>Krishnan et al.</c:v>
                </c:pt>
              </c:strCache>
            </c:strRef>
          </c:cat>
          <c:val>
            <c:numRef>
              <c:f>Sheet1!$B$4:$G$4</c:f>
              <c:numCache>
                <c:formatCode>General</c:formatCode>
                <c:ptCount val="6"/>
                <c:pt idx="0">
                  <c:v>73.7</c:v>
                </c:pt>
                <c:pt idx="1">
                  <c:v>61.1</c:v>
                </c:pt>
                <c:pt idx="3">
                  <c:v>0</c:v>
                </c:pt>
                <c:pt idx="4">
                  <c:v>89.5</c:v>
                </c:pt>
                <c:pt idx="5">
                  <c:v>85.65</c:v>
                </c:pt>
              </c:numCache>
            </c:numRef>
          </c:val>
          <c:extLst>
            <c:ext xmlns:c16="http://schemas.microsoft.com/office/drawing/2014/chart" uri="{C3380CC4-5D6E-409C-BE32-E72D297353CC}">
              <c16:uniqueId val="{00000002-5D7A-42C0-9060-30A38399B61F}"/>
            </c:ext>
          </c:extLst>
        </c:ser>
        <c:dLbls>
          <c:showLegendKey val="0"/>
          <c:showVal val="0"/>
          <c:showCatName val="0"/>
          <c:showSerName val="0"/>
          <c:showPercent val="0"/>
          <c:showBubbleSize val="0"/>
        </c:dLbls>
        <c:gapWidth val="182"/>
        <c:axId val="613393743"/>
        <c:axId val="613394159"/>
      </c:barChart>
      <c:catAx>
        <c:axId val="6133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13394159"/>
        <c:crosses val="autoZero"/>
        <c:auto val="1"/>
        <c:lblAlgn val="ctr"/>
        <c:lblOffset val="100"/>
        <c:noMultiLvlLbl val="0"/>
      </c:catAx>
      <c:valAx>
        <c:axId val="6133941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3393743"/>
        <c:crosses val="autoZero"/>
        <c:crossBetween val="between"/>
      </c:valAx>
      <c:spPr>
        <a:noFill/>
        <a:ln>
          <a:noFill/>
        </a:ln>
        <a:effectLst/>
      </c:spPr>
    </c:plotArea>
    <c:legend>
      <c:legendPos val="b"/>
      <c:layout>
        <c:manualLayout>
          <c:xMode val="edge"/>
          <c:yMode val="edge"/>
          <c:x val="0.52888802876598984"/>
          <c:y val="7.976815455470701E-2"/>
          <c:w val="0.47111197790480325"/>
          <c:h val="3.816475003139258E-2"/>
        </c:manualLayout>
      </c:layout>
      <c:overlay val="0"/>
      <c:spPr>
        <a:noFill/>
        <a:ln>
          <a:noFill/>
        </a:ln>
        <a:effectLst/>
      </c:spPr>
      <c:txPr>
        <a:bodyPr rot="0" spcFirstLastPara="1" vertOverflow="ellipsis" vert="horz" wrap="square" anchor="ctr" anchorCtr="1"/>
        <a:lstStyle/>
        <a:p>
          <a:pPr>
            <a:defRPr lang="en-US"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832F7583-1F2E-4A0D-89A2-8757FB6C046D}" type="slidenum">
              <a:rPr lang="en-US"/>
              <a:pPr>
                <a:defRPr/>
              </a:pPr>
              <a:t>‹#›</a:t>
            </a:fld>
            <a:endParaRPr lang="en-US"/>
          </a:p>
        </p:txBody>
      </p:sp>
    </p:spTree>
    <p:extLst>
      <p:ext uri="{BB962C8B-B14F-4D97-AF65-F5344CB8AC3E}">
        <p14:creationId xmlns:p14="http://schemas.microsoft.com/office/powerpoint/2010/main" val="339881079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49CBABAE-C7B7-4F8E-A01D-1845599FDD82}" type="slidenum">
              <a:rPr lang="en-US"/>
              <a:pPr>
                <a:defRPr/>
              </a:pPr>
              <a:t>‹#›</a:t>
            </a:fld>
            <a:endParaRPr lang="en-US"/>
          </a:p>
        </p:txBody>
      </p:sp>
    </p:spTree>
    <p:extLst>
      <p:ext uri="{BB962C8B-B14F-4D97-AF65-F5344CB8AC3E}">
        <p14:creationId xmlns:p14="http://schemas.microsoft.com/office/powerpoint/2010/main" val="22141661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3025" y="1319213"/>
            <a:ext cx="9874250" cy="280876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5513" y="1319213"/>
            <a:ext cx="29475112" cy="280876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F7E91C4-4AF7-40C1-B437-FA58F4C898C6}" type="slidenum">
              <a:rPr lang="en-US"/>
              <a:pPr>
                <a:defRPr/>
              </a:pPr>
              <a:t>‹#›</a:t>
            </a:fld>
            <a:endParaRPr lang="en-US"/>
          </a:p>
        </p:txBody>
      </p:sp>
    </p:spTree>
    <p:extLst>
      <p:ext uri="{BB962C8B-B14F-4D97-AF65-F5344CB8AC3E}">
        <p14:creationId xmlns:p14="http://schemas.microsoft.com/office/powerpoint/2010/main" val="21524780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7C20414-372A-41A8-9C7E-815AA41B1C22}" type="slidenum">
              <a:rPr lang="en-US"/>
              <a:pPr>
                <a:defRPr/>
              </a:pPr>
              <a:t>‹#›</a:t>
            </a:fld>
            <a:endParaRPr lang="en-US"/>
          </a:p>
        </p:txBody>
      </p:sp>
    </p:spTree>
    <p:extLst>
      <p:ext uri="{BB962C8B-B14F-4D97-AF65-F5344CB8AC3E}">
        <p14:creationId xmlns:p14="http://schemas.microsoft.com/office/powerpoint/2010/main" val="29855578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F90D1AA-2AB5-4265-A84E-A08A77402E80}" type="slidenum">
              <a:rPr lang="en-US"/>
              <a:pPr>
                <a:defRPr/>
              </a:pPr>
              <a:t>‹#›</a:t>
            </a:fld>
            <a:endParaRPr lang="en-US"/>
          </a:p>
        </p:txBody>
      </p:sp>
    </p:spTree>
    <p:extLst>
      <p:ext uri="{BB962C8B-B14F-4D97-AF65-F5344CB8AC3E}">
        <p14:creationId xmlns:p14="http://schemas.microsoft.com/office/powerpoint/2010/main" val="225477896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5513" y="7681913"/>
            <a:ext cx="19673888"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1913"/>
            <a:ext cx="19675475"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2107C36F-0099-4FE0-ACAF-B1039AAFBCD5}" type="slidenum">
              <a:rPr lang="en-US"/>
              <a:pPr>
                <a:defRPr/>
              </a:pPr>
              <a:t>‹#›</a:t>
            </a:fld>
            <a:endParaRPr lang="en-US"/>
          </a:p>
        </p:txBody>
      </p:sp>
    </p:spTree>
    <p:extLst>
      <p:ext uri="{BB962C8B-B14F-4D97-AF65-F5344CB8AC3E}">
        <p14:creationId xmlns:p14="http://schemas.microsoft.com/office/powerpoint/2010/main" val="34450032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0135CE0-8D06-4438-94EA-8ECC994DF412}" type="slidenum">
              <a:rPr lang="en-US"/>
              <a:pPr>
                <a:defRPr/>
              </a:pPr>
              <a:t>‹#›</a:t>
            </a:fld>
            <a:endParaRPr lang="en-US"/>
          </a:p>
        </p:txBody>
      </p:sp>
    </p:spTree>
    <p:extLst>
      <p:ext uri="{BB962C8B-B14F-4D97-AF65-F5344CB8AC3E}">
        <p14:creationId xmlns:p14="http://schemas.microsoft.com/office/powerpoint/2010/main" val="42655058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02464342-44A8-4BF0-82F7-BEF55BE6F5AA}" type="slidenum">
              <a:rPr lang="en-US"/>
              <a:pPr>
                <a:defRPr/>
              </a:pPr>
              <a:t>‹#›</a:t>
            </a:fld>
            <a:endParaRPr lang="en-US"/>
          </a:p>
        </p:txBody>
      </p:sp>
    </p:spTree>
    <p:extLst>
      <p:ext uri="{BB962C8B-B14F-4D97-AF65-F5344CB8AC3E}">
        <p14:creationId xmlns:p14="http://schemas.microsoft.com/office/powerpoint/2010/main" val="16906301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C58F61E3-F1B1-4C93-8E0B-A94AC7364D8E}" type="slidenum">
              <a:rPr lang="en-US"/>
              <a:pPr>
                <a:defRPr/>
              </a:pPr>
              <a:t>‹#›</a:t>
            </a:fld>
            <a:endParaRPr lang="en-US"/>
          </a:p>
        </p:txBody>
      </p:sp>
    </p:spTree>
    <p:extLst>
      <p:ext uri="{BB962C8B-B14F-4D97-AF65-F5344CB8AC3E}">
        <p14:creationId xmlns:p14="http://schemas.microsoft.com/office/powerpoint/2010/main" val="711890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C0F6AF16-7A4E-4CCF-8238-DA2023A0ED33}" type="slidenum">
              <a:rPr lang="en-US"/>
              <a:pPr>
                <a:defRPr/>
              </a:pPr>
              <a:t>‹#›</a:t>
            </a:fld>
            <a:endParaRPr lang="en-US"/>
          </a:p>
        </p:txBody>
      </p:sp>
    </p:spTree>
    <p:extLst>
      <p:ext uri="{BB962C8B-B14F-4D97-AF65-F5344CB8AC3E}">
        <p14:creationId xmlns:p14="http://schemas.microsoft.com/office/powerpoint/2010/main" val="32279274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56C9C478-6178-4E05-8724-034EA2774309}" type="slidenum">
              <a:rPr lang="en-US"/>
              <a:pPr>
                <a:defRPr/>
              </a:pPr>
              <a:t>‹#›</a:t>
            </a:fld>
            <a:endParaRPr lang="en-US"/>
          </a:p>
        </p:txBody>
      </p:sp>
    </p:spTree>
    <p:extLst>
      <p:ext uri="{BB962C8B-B14F-4D97-AF65-F5344CB8AC3E}">
        <p14:creationId xmlns:p14="http://schemas.microsoft.com/office/powerpoint/2010/main" val="373320334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1319213"/>
            <a:ext cx="3950176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5513" y="7681913"/>
            <a:ext cx="39501762" cy="21724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5513" y="29978350"/>
            <a:ext cx="102409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4703763">
              <a:defRPr sz="72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7112" y="29978350"/>
            <a:ext cx="138985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4703763">
              <a:defRPr sz="72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6312" y="29978350"/>
            <a:ext cx="102409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4703763">
              <a:defRPr sz="7200" smtClean="0">
                <a:latin typeface="Arial" pitchFamily="34" charset="0"/>
              </a:defRPr>
            </a:lvl1pPr>
          </a:lstStyle>
          <a:p>
            <a:pPr>
              <a:defRPr/>
            </a:pPr>
            <a:fld id="{9A1A43B9-AFC3-461A-A4D0-5B0FD2995BC5}"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intuitivecerulean  Size: tri-fold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pitchFamily="34" charset="0"/>
        </a:defRPr>
      </a:lvl2pPr>
      <a:lvl3pPr algn="ctr" defTabSz="4703763" rtl="0" eaLnBrk="0" fontAlgn="base" hangingPunct="0">
        <a:spcBef>
          <a:spcPct val="0"/>
        </a:spcBef>
        <a:spcAft>
          <a:spcPct val="0"/>
        </a:spcAft>
        <a:defRPr sz="22700">
          <a:solidFill>
            <a:schemeClr val="tx2"/>
          </a:solidFill>
          <a:latin typeface="Arial" pitchFamily="34" charset="0"/>
        </a:defRPr>
      </a:lvl3pPr>
      <a:lvl4pPr algn="ctr" defTabSz="4703763" rtl="0" eaLnBrk="0" fontAlgn="base" hangingPunct="0">
        <a:spcBef>
          <a:spcPct val="0"/>
        </a:spcBef>
        <a:spcAft>
          <a:spcPct val="0"/>
        </a:spcAft>
        <a:defRPr sz="22700">
          <a:solidFill>
            <a:schemeClr val="tx2"/>
          </a:solidFill>
          <a:latin typeface="Arial" pitchFamily="34" charset="0"/>
        </a:defRPr>
      </a:lvl4pPr>
      <a:lvl5pPr algn="ctr" defTabSz="4703763" rtl="0" eaLnBrk="0" fontAlgn="base" hangingPunct="0">
        <a:spcBef>
          <a:spcPct val="0"/>
        </a:spcBef>
        <a:spcAft>
          <a:spcPct val="0"/>
        </a:spcAft>
        <a:defRPr sz="22700">
          <a:solidFill>
            <a:schemeClr val="tx2"/>
          </a:solidFill>
          <a:latin typeface="Arial" pitchFamily="34" charset="0"/>
        </a:defRPr>
      </a:lvl5pPr>
      <a:lvl6pPr marL="457200" algn="ctr" defTabSz="4703763" rtl="0" fontAlgn="base">
        <a:spcBef>
          <a:spcPct val="0"/>
        </a:spcBef>
        <a:spcAft>
          <a:spcPct val="0"/>
        </a:spcAft>
        <a:defRPr sz="22700">
          <a:solidFill>
            <a:schemeClr val="tx2"/>
          </a:solidFill>
          <a:latin typeface="Arial" pitchFamily="34" charset="0"/>
        </a:defRPr>
      </a:lvl6pPr>
      <a:lvl7pPr marL="914400" algn="ctr" defTabSz="4703763" rtl="0" fontAlgn="base">
        <a:spcBef>
          <a:spcPct val="0"/>
        </a:spcBef>
        <a:spcAft>
          <a:spcPct val="0"/>
        </a:spcAft>
        <a:defRPr sz="22700">
          <a:solidFill>
            <a:schemeClr val="tx2"/>
          </a:solidFill>
          <a:latin typeface="Arial" pitchFamily="34" charset="0"/>
        </a:defRPr>
      </a:lvl7pPr>
      <a:lvl8pPr marL="1371600" algn="ctr" defTabSz="4703763" rtl="0" fontAlgn="base">
        <a:spcBef>
          <a:spcPct val="0"/>
        </a:spcBef>
        <a:spcAft>
          <a:spcPct val="0"/>
        </a:spcAft>
        <a:defRPr sz="22700">
          <a:solidFill>
            <a:schemeClr val="tx2"/>
          </a:solidFill>
          <a:latin typeface="Arial" pitchFamily="34" charset="0"/>
        </a:defRPr>
      </a:lvl8pPr>
      <a:lvl9pPr marL="1828800" algn="ctr" defTabSz="4703763" rtl="0" fontAlgn="base">
        <a:spcBef>
          <a:spcPct val="0"/>
        </a:spcBef>
        <a:spcAft>
          <a:spcPct val="0"/>
        </a:spcAft>
        <a:defRPr sz="22700">
          <a:solidFill>
            <a:schemeClr val="tx2"/>
          </a:solidFill>
          <a:latin typeface="Arial" pitchFamily="34" charset="0"/>
        </a:defRPr>
      </a:lvl9pPr>
    </p:titleStyle>
    <p:bodyStyle>
      <a:defPPr>
        <a:defRPr kern="1200" smtId="4294967295"/>
      </a:defPPr>
      <a:lvl1pPr marL="1765300" indent="-1765300"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300">
          <a:solidFill>
            <a:schemeClr val="tx1"/>
          </a:solidFill>
          <a:latin typeface="+mn-lt"/>
        </a:defRPr>
      </a:lvl3pPr>
      <a:lvl4pPr marL="8229600" indent="-1176338" algn="l" defTabSz="4703763" rtl="0" eaLnBrk="0" fontAlgn="base" hangingPunct="0">
        <a:spcBef>
          <a:spcPct val="20000"/>
        </a:spcBef>
        <a:spcAft>
          <a:spcPct val="0"/>
        </a:spcAft>
        <a:buChar char="–"/>
        <a:defRPr sz="10400">
          <a:solidFill>
            <a:schemeClr val="tx1"/>
          </a:solidFill>
          <a:latin typeface="+mn-lt"/>
        </a:defRPr>
      </a:lvl4pPr>
      <a:lvl5pPr marL="10580688" indent="-1174750" algn="l" defTabSz="4703763" rtl="0" eaLnBrk="0" fontAlgn="base" hangingPunct="0">
        <a:spcBef>
          <a:spcPct val="20000"/>
        </a:spcBef>
        <a:spcAft>
          <a:spcPct val="0"/>
        </a:spcAft>
        <a:buChar char="»"/>
        <a:defRPr sz="10400">
          <a:solidFill>
            <a:schemeClr val="tx1"/>
          </a:solidFill>
          <a:latin typeface="+mn-lt"/>
        </a:defRPr>
      </a:lvl5pPr>
      <a:lvl6pPr marL="11037888" indent="-1174750" algn="l" defTabSz="4703763" rtl="0" fontAlgn="base">
        <a:spcBef>
          <a:spcPct val="20000"/>
        </a:spcBef>
        <a:spcAft>
          <a:spcPct val="0"/>
        </a:spcAft>
        <a:buChar char="»"/>
        <a:defRPr sz="10400">
          <a:solidFill>
            <a:schemeClr val="tx1"/>
          </a:solidFill>
          <a:latin typeface="+mn-lt"/>
        </a:defRPr>
      </a:lvl6pPr>
      <a:lvl7pPr marL="11495088" indent="-1174750" algn="l" defTabSz="4703763" rtl="0" fontAlgn="base">
        <a:spcBef>
          <a:spcPct val="20000"/>
        </a:spcBef>
        <a:spcAft>
          <a:spcPct val="0"/>
        </a:spcAft>
        <a:buChar char="»"/>
        <a:defRPr sz="10400">
          <a:solidFill>
            <a:schemeClr val="tx1"/>
          </a:solidFill>
          <a:latin typeface="+mn-lt"/>
        </a:defRPr>
      </a:lvl7pPr>
      <a:lvl8pPr marL="11952288" indent="-1174750" algn="l" defTabSz="4703763" rtl="0" fontAlgn="base">
        <a:spcBef>
          <a:spcPct val="20000"/>
        </a:spcBef>
        <a:spcAft>
          <a:spcPct val="0"/>
        </a:spcAft>
        <a:buChar char="»"/>
        <a:defRPr sz="10400">
          <a:solidFill>
            <a:schemeClr val="tx1"/>
          </a:solidFill>
          <a:latin typeface="+mn-lt"/>
        </a:defRPr>
      </a:lvl8pPr>
      <a:lvl9pPr marL="12409488" indent="-1174750"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chart" Target="../charts/chart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E6C16BC-0D84-4063-8CDD-6DFDBF229883}"/>
              </a:ext>
            </a:extLst>
          </p:cNvPr>
          <p:cNvSpPr/>
          <p:nvPr/>
        </p:nvSpPr>
        <p:spPr bwMode="auto">
          <a:xfrm>
            <a:off x="11633198" y="304800"/>
            <a:ext cx="20622319" cy="3657600"/>
          </a:xfrm>
          <a:prstGeom prst="roundRect">
            <a:avLst/>
          </a:prstGeom>
          <a:solidFill>
            <a:srgbClr val="3A405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chemeClr val="tx1"/>
              </a:solidFill>
              <a:effectLst/>
              <a:latin typeface="Arial" pitchFamily="34" charset="0"/>
            </a:endParaRPr>
          </a:p>
        </p:txBody>
      </p:sp>
      <p:sp>
        <p:nvSpPr>
          <p:cNvPr id="16" name="Text Placeholder 5">
            <a:extLst>
              <a:ext uri="{FF2B5EF4-FFF2-40B4-BE49-F238E27FC236}">
                <a16:creationId xmlns:a16="http://schemas.microsoft.com/office/drawing/2014/main" id="{D3B51F6E-41A5-4D7C-9B15-CDBAC096BAD1}"/>
              </a:ext>
            </a:extLst>
          </p:cNvPr>
          <p:cNvSpPr txBox="1"/>
          <p:nvPr/>
        </p:nvSpPr>
        <p:spPr>
          <a:xfrm>
            <a:off x="12265715" y="609600"/>
            <a:ext cx="19357286"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b="1" dirty="0">
                <a:solidFill>
                  <a:schemeClr val="bg1"/>
                </a:solidFill>
                <a:latin typeface="Aileron Heavy" panose="00000A00000000000000" pitchFamily="50" charset="0"/>
              </a:rPr>
              <a:t>Employing Adversarial Machine Learning and Computer Audition for Smartphone-Based Real-Time Arrhythmia Classification in Heart Sounds</a:t>
            </a:r>
          </a:p>
        </p:txBody>
      </p:sp>
      <p:sp>
        <p:nvSpPr>
          <p:cNvPr id="25" name="Rectangle 10">
            <a:extLst>
              <a:ext uri="{FF2B5EF4-FFF2-40B4-BE49-F238E27FC236}">
                <a16:creationId xmlns:a16="http://schemas.microsoft.com/office/drawing/2014/main" id="{3134479B-87AD-48CB-BE42-1B7030F3B1C7}"/>
              </a:ext>
            </a:extLst>
          </p:cNvPr>
          <p:cNvSpPr>
            <a:spLocks noChangeArrowheads="1"/>
          </p:cNvSpPr>
          <p:nvPr/>
        </p:nvSpPr>
        <p:spPr bwMode="auto">
          <a:xfrm>
            <a:off x="33596359" y="9892004"/>
            <a:ext cx="9685217"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marR="5080" algn="ctr" defTabSz="4702588">
              <a:lnSpc>
                <a:spcPct val="104200"/>
              </a:lnSpc>
              <a:defRPr/>
            </a:pPr>
            <a:r>
              <a:rPr lang="en-US" sz="3600" b="1" dirty="0">
                <a:solidFill>
                  <a:schemeClr val="bg1"/>
                </a:solidFill>
                <a:latin typeface="Aileron SemiBold" panose="00000700000000000000" pitchFamily="50" charset="0"/>
              </a:rPr>
              <a:t>Comparative Model Evaluation</a:t>
            </a:r>
          </a:p>
        </p:txBody>
      </p:sp>
      <p:grpSp>
        <p:nvGrpSpPr>
          <p:cNvPr id="14" name="Group 13">
            <a:extLst>
              <a:ext uri="{FF2B5EF4-FFF2-40B4-BE49-F238E27FC236}">
                <a16:creationId xmlns:a16="http://schemas.microsoft.com/office/drawing/2014/main" id="{70C4E980-2E34-4CA4-8A3B-55B3FE0BA20A}"/>
              </a:ext>
            </a:extLst>
          </p:cNvPr>
          <p:cNvGrpSpPr/>
          <p:nvPr/>
        </p:nvGrpSpPr>
        <p:grpSpPr>
          <a:xfrm>
            <a:off x="506019" y="505787"/>
            <a:ext cx="9788817" cy="21439198"/>
            <a:chOff x="506019" y="505787"/>
            <a:chExt cx="9788817" cy="21439198"/>
          </a:xfrm>
        </p:grpSpPr>
        <p:grpSp>
          <p:nvGrpSpPr>
            <p:cNvPr id="12" name="Group 11">
              <a:extLst>
                <a:ext uri="{FF2B5EF4-FFF2-40B4-BE49-F238E27FC236}">
                  <a16:creationId xmlns:a16="http://schemas.microsoft.com/office/drawing/2014/main" id="{E7A36DCB-4CE2-4838-BD91-E313DBE23DCE}"/>
                </a:ext>
              </a:extLst>
            </p:cNvPr>
            <p:cNvGrpSpPr/>
            <p:nvPr/>
          </p:nvGrpSpPr>
          <p:grpSpPr>
            <a:xfrm>
              <a:off x="525563" y="505787"/>
              <a:ext cx="9769273" cy="13412941"/>
              <a:chOff x="525563" y="505787"/>
              <a:chExt cx="9769273" cy="13412941"/>
            </a:xfrm>
          </p:grpSpPr>
          <p:grpSp>
            <p:nvGrpSpPr>
              <p:cNvPr id="10" name="Group 9">
                <a:extLst>
                  <a:ext uri="{FF2B5EF4-FFF2-40B4-BE49-F238E27FC236}">
                    <a16:creationId xmlns:a16="http://schemas.microsoft.com/office/drawing/2014/main" id="{F0AF967A-E7FB-405F-8818-7240A485807C}"/>
                  </a:ext>
                </a:extLst>
              </p:cNvPr>
              <p:cNvGrpSpPr/>
              <p:nvPr/>
            </p:nvGrpSpPr>
            <p:grpSpPr>
              <a:xfrm>
                <a:off x="564652" y="505787"/>
                <a:ext cx="9730184" cy="3288382"/>
                <a:chOff x="564652" y="571500"/>
                <a:chExt cx="9730184" cy="3288382"/>
              </a:xfrm>
            </p:grpSpPr>
            <p:sp>
              <p:nvSpPr>
                <p:cNvPr id="18" name="TextBox 19">
                  <a:extLst>
                    <a:ext uri="{FF2B5EF4-FFF2-40B4-BE49-F238E27FC236}">
                      <a16:creationId xmlns:a16="http://schemas.microsoft.com/office/drawing/2014/main" id="{660D2150-C4B6-4E14-B13B-A9330CA0275C}"/>
                    </a:ext>
                  </a:extLst>
                </p:cNvPr>
                <p:cNvSpPr txBox="1">
                  <a:spLocks noChangeArrowheads="1"/>
                </p:cNvSpPr>
                <p:nvPr/>
              </p:nvSpPr>
              <p:spPr bwMode="auto">
                <a:xfrm>
                  <a:off x="564652" y="1648721"/>
                  <a:ext cx="9727704" cy="221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10000"/>
                    </a:lnSpc>
                  </a:pPr>
                  <a:r>
                    <a:rPr lang="en-US" sz="1400" dirty="0"/>
                    <a:t>With the rapid growth of computational power and complex algorithms, we propose a novel approach to detect arrhythmias in Phonocardiograms (PCGs). Typically, Electrocardiograms are used to diagnose arrhythmias, requiring medical-grade equipment to recognize cardiac illnesses accurately. However, PCGs provide ease of access to everyone who has a device capable of recording audio, allowing medical professionals to treat arrhythmias in the developmental stages. The new design comprises two subsystems; one is based on the relationship between Electrocardiograms (ECGs) and PCGs, and the other between PCGs and arrhythmias. The association between ECGs and PCGs is amended to translate from one space to another, where ECGs become dimensionally reduced, then reconstructed into a PCG signal. The second subsystem uses a Generative Adversarial Networks (GAN), in which both arbitrary PCG signals and generated signals are fed into a discriminator that detects if an arrhythmia is present or if the signal is false. </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0">
                  <a:extLst>
                    <a:ext uri="{FF2B5EF4-FFF2-40B4-BE49-F238E27FC236}">
                      <a16:creationId xmlns:a16="http://schemas.microsoft.com/office/drawing/2014/main" id="{56B51769-050A-4089-A605-7F5F55540FEF}"/>
                    </a:ext>
                  </a:extLst>
                </p:cNvPr>
                <p:cNvSpPr>
                  <a:spLocks noChangeArrowheads="1"/>
                </p:cNvSpPr>
                <p:nvPr/>
              </p:nvSpPr>
              <p:spPr bwMode="auto">
                <a:xfrm>
                  <a:off x="609600" y="571500"/>
                  <a:ext cx="9685236"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Introduction</a:t>
                  </a:r>
                </a:p>
              </p:txBody>
            </p:sp>
          </p:grpSp>
          <p:grpSp>
            <p:nvGrpSpPr>
              <p:cNvPr id="9" name="Group 8">
                <a:extLst>
                  <a:ext uri="{FF2B5EF4-FFF2-40B4-BE49-F238E27FC236}">
                    <a16:creationId xmlns:a16="http://schemas.microsoft.com/office/drawing/2014/main" id="{3FB0B19B-5F62-40CE-98EC-A09789C3D110}"/>
                  </a:ext>
                </a:extLst>
              </p:cNvPr>
              <p:cNvGrpSpPr/>
              <p:nvPr/>
            </p:nvGrpSpPr>
            <p:grpSpPr>
              <a:xfrm>
                <a:off x="525563" y="3950744"/>
                <a:ext cx="9724324" cy="9967984"/>
                <a:chOff x="525563" y="3493544"/>
                <a:chExt cx="9724324" cy="9967984"/>
              </a:xfrm>
            </p:grpSpPr>
            <p:sp>
              <p:nvSpPr>
                <p:cNvPr id="27" name="Rectangle 10">
                  <a:extLst>
                    <a:ext uri="{FF2B5EF4-FFF2-40B4-BE49-F238E27FC236}">
                      <a16:creationId xmlns:a16="http://schemas.microsoft.com/office/drawing/2014/main" id="{98D14DB5-1AFE-4838-B666-0B2184BF559F}"/>
                    </a:ext>
                  </a:extLst>
                </p:cNvPr>
                <p:cNvSpPr>
                  <a:spLocks noChangeArrowheads="1"/>
                </p:cNvSpPr>
                <p:nvPr/>
              </p:nvSpPr>
              <p:spPr bwMode="auto">
                <a:xfrm>
                  <a:off x="564651" y="3493544"/>
                  <a:ext cx="9685236"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Background</a:t>
                  </a:r>
                </a:p>
              </p:txBody>
            </p:sp>
            <p:sp>
              <p:nvSpPr>
                <p:cNvPr id="34" name="TextBox 33">
                  <a:extLst>
                    <a:ext uri="{FF2B5EF4-FFF2-40B4-BE49-F238E27FC236}">
                      <a16:creationId xmlns:a16="http://schemas.microsoft.com/office/drawing/2014/main" id="{DF5801F1-D3A3-4EC4-A18D-EFB1578F3D8C}"/>
                    </a:ext>
                  </a:extLst>
                </p:cNvPr>
                <p:cNvSpPr txBox="1"/>
                <p:nvPr/>
              </p:nvSpPr>
              <p:spPr>
                <a:xfrm>
                  <a:off x="525563" y="4495800"/>
                  <a:ext cx="9640287" cy="2917786"/>
                </a:xfrm>
                <a:prstGeom prst="rect">
                  <a:avLst/>
                </a:prstGeom>
                <a:noFill/>
              </p:spPr>
              <p:txBody>
                <a:bodyPr wrap="square">
                  <a:spAutoFit/>
                </a:bodyPr>
                <a:lstStyle/>
                <a:p>
                  <a:pPr eaLnBrk="0" hangingPunct="0">
                    <a:lnSpc>
                      <a:spcPct val="110000"/>
                    </a:lnSpc>
                  </a:pPr>
                  <a:r>
                    <a:rPr lang="en-US" sz="1400" dirty="0">
                      <a:ea typeface="ＭＳ Ｐゴシック" pitchFamily="-106" charset="-128"/>
                    </a:rPr>
                    <a:t>An estimated three million cases of arrhythmia occur in the United States yearly (Mayo Clinic), with 300,000 sudden deaths per year – an incidence rather higher than stroke, lung cancer, or breast cancer (American Heart Association). Traditionally, non-invasive arrhythmia analysis is based on multiple electrodes that reflect the electrical activity on ECGs. This method, despite being accurate, limits the use case to hospitals and clinics with specialized equipment; thus, limiting the portability of diagnosing, let alone classification of the type of pathology.</a:t>
                  </a:r>
                </a:p>
                <a:p>
                  <a:pPr eaLnBrk="0" hangingPunct="0">
                    <a:lnSpc>
                      <a:spcPct val="110000"/>
                    </a:lnSpc>
                  </a:pPr>
                  <a:endParaRPr lang="en-US" sz="1400" dirty="0">
                    <a:ea typeface="ＭＳ Ｐゴシック" pitchFamily="-106" charset="-128"/>
                  </a:endParaRPr>
                </a:p>
                <a:p>
                  <a:pPr eaLnBrk="0" hangingPunct="0">
                    <a:lnSpc>
                      <a:spcPct val="110000"/>
                    </a:lnSpc>
                  </a:pPr>
                  <a:r>
                    <a:rPr lang="en-US" sz="1400" dirty="0">
                      <a:ea typeface="ＭＳ Ｐゴシック" pitchFamily="-106" charset="-128"/>
                    </a:rPr>
                    <a:t>Phonocardiograms (PCGs) are sounds that are created by the mechanical movement of the heart. This physical movement produces four distinct sounds: S1, S2, S3, S4, and murmurs. S1 and S2 are sounds created by a healthy heart; whereas S3, S4, and murmurs refer to diseases or anomalies. The first heat sound, S1, marks the start of Systole. Systole occurs when the heart muscle contracts and pumps blood from the chambers into the arteries. The second heart sound, S2, marks the end of Systole and the start of Diastole. Diastole is a phase of the heartbeat when the heart muscle relaxes and allows the chambers to fill with blood.</a:t>
                  </a:r>
                </a:p>
              </p:txBody>
            </p:sp>
            <p:grpSp>
              <p:nvGrpSpPr>
                <p:cNvPr id="4" name="Group 3">
                  <a:extLst>
                    <a:ext uri="{FF2B5EF4-FFF2-40B4-BE49-F238E27FC236}">
                      <a16:creationId xmlns:a16="http://schemas.microsoft.com/office/drawing/2014/main" id="{92133708-6F38-469A-B98E-FA205ED087B5}"/>
                    </a:ext>
                  </a:extLst>
                </p:cNvPr>
                <p:cNvGrpSpPr/>
                <p:nvPr/>
              </p:nvGrpSpPr>
              <p:grpSpPr>
                <a:xfrm>
                  <a:off x="525564" y="7645582"/>
                  <a:ext cx="9724323" cy="5815946"/>
                  <a:chOff x="525564" y="6740140"/>
                  <a:chExt cx="9724323" cy="5815946"/>
                </a:xfrm>
              </p:grpSpPr>
              <p:sp>
                <p:nvSpPr>
                  <p:cNvPr id="38" name="Rectangle 10">
                    <a:extLst>
                      <a:ext uri="{FF2B5EF4-FFF2-40B4-BE49-F238E27FC236}">
                        <a16:creationId xmlns:a16="http://schemas.microsoft.com/office/drawing/2014/main" id="{4BC3515E-2390-4278-9410-370CC7A92DB0}"/>
                      </a:ext>
                    </a:extLst>
                  </p:cNvPr>
                  <p:cNvSpPr>
                    <a:spLocks noChangeArrowheads="1"/>
                  </p:cNvSpPr>
                  <p:nvPr/>
                </p:nvSpPr>
                <p:spPr bwMode="auto">
                  <a:xfrm>
                    <a:off x="564651" y="6740140"/>
                    <a:ext cx="9685236"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Related Works</a:t>
                    </a:r>
                  </a:p>
                </p:txBody>
              </p:sp>
              <p:sp>
                <p:nvSpPr>
                  <p:cNvPr id="39" name="TextBox 38">
                    <a:extLst>
                      <a:ext uri="{FF2B5EF4-FFF2-40B4-BE49-F238E27FC236}">
                        <a16:creationId xmlns:a16="http://schemas.microsoft.com/office/drawing/2014/main" id="{FF8092ED-EB4F-43AA-A10E-C5CE31D7D990}"/>
                      </a:ext>
                    </a:extLst>
                  </p:cNvPr>
                  <p:cNvSpPr txBox="1"/>
                  <p:nvPr/>
                </p:nvSpPr>
                <p:spPr>
                  <a:xfrm>
                    <a:off x="525564" y="7742396"/>
                    <a:ext cx="6783634" cy="4813690"/>
                  </a:xfrm>
                  <a:prstGeom prst="rect">
                    <a:avLst/>
                  </a:prstGeom>
                  <a:noFill/>
                </p:spPr>
                <p:txBody>
                  <a:bodyPr wrap="square">
                    <a:spAutoFit/>
                  </a:bodyPr>
                  <a:lstStyle/>
                  <a:p>
                    <a:pPr eaLnBrk="0" hangingPunct="0">
                      <a:lnSpc>
                        <a:spcPct val="110000"/>
                      </a:lnSpc>
                    </a:pPr>
                    <a:r>
                      <a:rPr lang="en-US" sz="1400" dirty="0">
                        <a:ea typeface="ＭＳ Ｐゴシック" pitchFamily="-106" charset="-128"/>
                      </a:rPr>
                      <a:t>Although heart sound databases do exist, these datasets are limited by the number of pathologies that are collected, often having to divide the dataset into two categories: normal and abnormal. Currently, only three major supervised PCG datasets exist </a:t>
                    </a:r>
                    <a:r>
                      <a:rPr lang="en-US" sz="1400" dirty="0" err="1">
                        <a:ea typeface="ＭＳ Ｐゴシック" pitchFamily="-106" charset="-128"/>
                      </a:rPr>
                      <a:t>PhysioNet</a:t>
                    </a:r>
                    <a:r>
                      <a:rPr lang="en-US" sz="1400" dirty="0">
                        <a:ea typeface="ＭＳ Ｐゴシック" pitchFamily="-106" charset="-128"/>
                      </a:rPr>
                      <a:t> Classification of Heart Sound Challenge dataset, PASCAL Heart Sound Challenge dataset, and the Littman Heart Sound and Murmur Library. Additionally, little effort has been done to increase the development and labeling of comprehensive datasets of PCG signals that cover the complete range of pathologies.</a:t>
                    </a:r>
                  </a:p>
                  <a:p>
                    <a:pPr eaLnBrk="0" hangingPunct="0">
                      <a:lnSpc>
                        <a:spcPct val="110000"/>
                      </a:lnSpc>
                    </a:pPr>
                    <a:endParaRPr lang="en-US" sz="1400" dirty="0">
                      <a:ea typeface="ＭＳ Ｐゴシック" pitchFamily="-106" charset="-128"/>
                    </a:endParaRPr>
                  </a:p>
                  <a:p>
                    <a:pPr eaLnBrk="0" hangingPunct="0">
                      <a:lnSpc>
                        <a:spcPct val="110000"/>
                      </a:lnSpc>
                    </a:pPr>
                    <a:r>
                      <a:rPr lang="en-US" sz="1400" dirty="0">
                        <a:ea typeface="ＭＳ Ｐゴシック" pitchFamily="-106" charset="-128"/>
                      </a:rPr>
                      <a:t>In diagnosing heart sounds, two major challenges arise: localization and classification. Localization aims to find the position of biomarkers in heart sounds. By doing this, heart sounds can be segmented into signals containing a single heart sound. Furthermore, classification attempts to categorize heart sounds into normal and abnormal groups by exploiting the information extracted from localization. Conventional heart sound localization and classification methods involve time and/or frequency and are typically dependent on machine learning algorithms to enhance the results. These algorithms typically include artificial neural networks (ANNs), support vector machines (SVMs), self organizing maps (SOMs), and are limited to the number of samples and pathologies covered in a given dataset. This leads to a surface-level analysis of the heart sounds.</a:t>
                    </a:r>
                  </a:p>
                </p:txBody>
              </p:sp>
            </p:grpSp>
          </p:grpSp>
        </p:grpSp>
        <p:grpSp>
          <p:nvGrpSpPr>
            <p:cNvPr id="13" name="Group 12">
              <a:extLst>
                <a:ext uri="{FF2B5EF4-FFF2-40B4-BE49-F238E27FC236}">
                  <a16:creationId xmlns:a16="http://schemas.microsoft.com/office/drawing/2014/main" id="{C5C383FE-5939-4AFE-93BB-200367E68AFE}"/>
                </a:ext>
              </a:extLst>
            </p:cNvPr>
            <p:cNvGrpSpPr/>
            <p:nvPr/>
          </p:nvGrpSpPr>
          <p:grpSpPr>
            <a:xfrm>
              <a:off x="506019" y="16459200"/>
              <a:ext cx="9640287" cy="5485785"/>
              <a:chOff x="506019" y="16459200"/>
              <a:chExt cx="9640287" cy="5485785"/>
            </a:xfrm>
          </p:grpSpPr>
          <p:sp>
            <p:nvSpPr>
              <p:cNvPr id="32" name="Rectangle 10">
                <a:extLst>
                  <a:ext uri="{FF2B5EF4-FFF2-40B4-BE49-F238E27FC236}">
                    <a16:creationId xmlns:a16="http://schemas.microsoft.com/office/drawing/2014/main" id="{CD6DD834-1379-4229-873D-ECA7D268DDDE}"/>
                  </a:ext>
                </a:extLst>
              </p:cNvPr>
              <p:cNvSpPr>
                <a:spLocks noChangeArrowheads="1"/>
              </p:cNvSpPr>
              <p:nvPr/>
            </p:nvSpPr>
            <p:spPr bwMode="auto">
              <a:xfrm>
                <a:off x="525563" y="16459200"/>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Objectives</a:t>
                </a:r>
              </a:p>
            </p:txBody>
          </p:sp>
          <p:sp>
            <p:nvSpPr>
              <p:cNvPr id="40" name="TextBox 39">
                <a:extLst>
                  <a:ext uri="{FF2B5EF4-FFF2-40B4-BE49-F238E27FC236}">
                    <a16:creationId xmlns:a16="http://schemas.microsoft.com/office/drawing/2014/main" id="{3614DC47-EA33-4CC0-A272-3017BCD1A567}"/>
                  </a:ext>
                </a:extLst>
              </p:cNvPr>
              <p:cNvSpPr txBox="1"/>
              <p:nvPr/>
            </p:nvSpPr>
            <p:spPr>
              <a:xfrm>
                <a:off x="506019" y="17469849"/>
                <a:ext cx="9640287" cy="4475136"/>
              </a:xfrm>
              <a:prstGeom prst="rect">
                <a:avLst/>
              </a:prstGeom>
              <a:noFill/>
            </p:spPr>
            <p:txBody>
              <a:bodyPr wrap="square">
                <a:spAutoFit/>
              </a:bodyPr>
              <a:lstStyle/>
              <a:p>
                <a:pPr eaLnBrk="0" hangingPunct="0">
                  <a:lnSpc>
                    <a:spcPct val="110000"/>
                  </a:lnSpc>
                </a:pPr>
                <a:r>
                  <a:rPr lang="en-US" sz="1600" b="1" dirty="0">
                    <a:ea typeface="ＭＳ Ｐゴシック" pitchFamily="-106" charset="-128"/>
                  </a:rPr>
                  <a:t>Problem:</a:t>
                </a:r>
              </a:p>
              <a:p>
                <a:pPr eaLnBrk="0" hangingPunct="0">
                  <a:lnSpc>
                    <a:spcPct val="110000"/>
                  </a:lnSpc>
                </a:pPr>
                <a:r>
                  <a:rPr lang="en-US" sz="1400" dirty="0">
                    <a:ea typeface="ＭＳ Ｐゴシック" pitchFamily="-106" charset="-128"/>
                  </a:rPr>
                  <a:t>Current detection methods have limited performance in pathologies and lack real-time classification capabilities.</a:t>
                </a:r>
              </a:p>
              <a:p>
                <a:pPr eaLnBrk="0" hangingPunct="0">
                  <a:lnSpc>
                    <a:spcPct val="110000"/>
                  </a:lnSpc>
                </a:pPr>
                <a:endParaRPr lang="en-US" sz="1400" dirty="0">
                  <a:ea typeface="ＭＳ Ｐゴシック" pitchFamily="-106" charset="-128"/>
                </a:endParaRPr>
              </a:p>
              <a:p>
                <a:pPr eaLnBrk="0" hangingPunct="0">
                  <a:lnSpc>
                    <a:spcPct val="110000"/>
                  </a:lnSpc>
                </a:pPr>
                <a:r>
                  <a:rPr lang="en-US" sz="1600" b="1" dirty="0">
                    <a:ea typeface="ＭＳ Ｐゴシック" pitchFamily="-106" charset="-128"/>
                  </a:rPr>
                  <a:t>Question:</a:t>
                </a:r>
              </a:p>
              <a:p>
                <a:pPr eaLnBrk="0" hangingPunct="0">
                  <a:lnSpc>
                    <a:spcPct val="110000"/>
                  </a:lnSpc>
                </a:pPr>
                <a:r>
                  <a:rPr lang="en-US" sz="1400" dirty="0">
                    <a:ea typeface="ＭＳ Ｐゴシック" pitchFamily="-106" charset="-128"/>
                  </a:rPr>
                  <a:t>Is it possible to use Generative Adversarial Networks (GANs) to accurately detect arrhythmias in PCGs to decrease the undiagnosed rate of arrhythmias?</a:t>
                </a:r>
              </a:p>
              <a:p>
                <a:pPr eaLnBrk="0" hangingPunct="0">
                  <a:lnSpc>
                    <a:spcPct val="110000"/>
                  </a:lnSpc>
                </a:pPr>
                <a:endParaRPr lang="en-US" sz="1400" dirty="0">
                  <a:ea typeface="ＭＳ Ｐゴシック" pitchFamily="-106" charset="-128"/>
                </a:endParaRPr>
              </a:p>
              <a:p>
                <a:pPr eaLnBrk="0" hangingPunct="0">
                  <a:lnSpc>
                    <a:spcPct val="110000"/>
                  </a:lnSpc>
                </a:pPr>
                <a:r>
                  <a:rPr lang="en-US" sz="1600" b="1" dirty="0">
                    <a:ea typeface="ＭＳ Ｐゴシック" pitchFamily="-106" charset="-128"/>
                  </a:rPr>
                  <a:t>Hypothesis:</a:t>
                </a:r>
              </a:p>
              <a:p>
                <a:pPr eaLnBrk="0" hangingPunct="0">
                  <a:lnSpc>
                    <a:spcPct val="110000"/>
                  </a:lnSpc>
                </a:pPr>
                <a:r>
                  <a:rPr lang="en-US" sz="1400" dirty="0">
                    <a:ea typeface="ＭＳ Ｐゴシック" pitchFamily="-106" charset="-128"/>
                  </a:rPr>
                  <a:t>If a novel heart sound analysis system is developed to detect a variety of arrhythmias, then arrhythmias will have a decreased undiagnosed rate.</a:t>
                </a:r>
              </a:p>
              <a:p>
                <a:pPr eaLnBrk="0" hangingPunct="0">
                  <a:lnSpc>
                    <a:spcPct val="110000"/>
                  </a:lnSpc>
                </a:pPr>
                <a:endParaRPr lang="en-US" sz="1400" dirty="0">
                  <a:ea typeface="ＭＳ Ｐゴシック" pitchFamily="-106" charset="-128"/>
                </a:endParaRPr>
              </a:p>
              <a:p>
                <a:pPr eaLnBrk="0" hangingPunct="0">
                  <a:lnSpc>
                    <a:spcPct val="110000"/>
                  </a:lnSpc>
                </a:pPr>
                <a:r>
                  <a:rPr lang="en-US" sz="1600" b="1" dirty="0">
                    <a:ea typeface="ＭＳ Ｐゴシック" pitchFamily="-106" charset="-128"/>
                  </a:rPr>
                  <a:t>Solution:</a:t>
                </a:r>
              </a:p>
              <a:p>
                <a:pPr eaLnBrk="0" hangingPunct="0">
                  <a:lnSpc>
                    <a:spcPct val="110000"/>
                  </a:lnSpc>
                </a:pPr>
                <a:r>
                  <a:rPr lang="en-US" sz="1400" dirty="0">
                    <a:ea typeface="ＭＳ Ｐゴシック" pitchFamily="-106" charset="-128"/>
                  </a:rPr>
                  <a:t>The new semi-supervised approach is composed of two subsystems; the first subsystem uses a discriminator, in which PCG signals are classified into categories based on arrhythmias in the signal. The second subsystem – a generator, aims to generate data such that, when fed into the discriminator, the discriminator will classify the generated data as abnormal or normal. While the discriminator aims to simultaneously classify the generated data as fake and classify the real PCG signals to their respective categories. This adversarial approach allows the discriminator to not only extract PCG signal specific features, but also introduces the discriminator potential noisy signals that should not be classified.</a:t>
                </a:r>
              </a:p>
            </p:txBody>
          </p:sp>
        </p:grpSp>
      </p:grpSp>
      <p:sp>
        <p:nvSpPr>
          <p:cNvPr id="41" name="Rectangle 10">
            <a:extLst>
              <a:ext uri="{FF2B5EF4-FFF2-40B4-BE49-F238E27FC236}">
                <a16:creationId xmlns:a16="http://schemas.microsoft.com/office/drawing/2014/main" id="{82D23480-310E-4775-92C3-315AFF2ADB32}"/>
              </a:ext>
            </a:extLst>
          </p:cNvPr>
          <p:cNvSpPr>
            <a:spLocks noChangeArrowheads="1"/>
          </p:cNvSpPr>
          <p:nvPr/>
        </p:nvSpPr>
        <p:spPr bwMode="auto">
          <a:xfrm>
            <a:off x="525563" y="22598209"/>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Engineering Goals</a:t>
            </a:r>
          </a:p>
        </p:txBody>
      </p:sp>
      <p:sp>
        <p:nvSpPr>
          <p:cNvPr id="42" name="TextBox 41">
            <a:extLst>
              <a:ext uri="{FF2B5EF4-FFF2-40B4-BE49-F238E27FC236}">
                <a16:creationId xmlns:a16="http://schemas.microsoft.com/office/drawing/2014/main" id="{E7EF9C2A-A843-4031-AB31-EA8DF8FB8CF5}"/>
              </a:ext>
            </a:extLst>
          </p:cNvPr>
          <p:cNvSpPr txBox="1"/>
          <p:nvPr/>
        </p:nvSpPr>
        <p:spPr>
          <a:xfrm>
            <a:off x="506019" y="23608858"/>
            <a:ext cx="9640287" cy="2146742"/>
          </a:xfrm>
          <a:prstGeom prst="rect">
            <a:avLst/>
          </a:prstGeom>
          <a:noFill/>
        </p:spPr>
        <p:txBody>
          <a:bodyPr wrap="square">
            <a:spAutoFit/>
          </a:bodyPr>
          <a:lstStyle/>
          <a:p>
            <a:pPr marL="271145" marR="198120" indent="-146050">
              <a:spcBef>
                <a:spcPts val="915"/>
              </a:spcBef>
              <a:buFont typeface="Lucida Sans"/>
              <a:buAutoNum type="arabicPeriod"/>
              <a:tabLst>
                <a:tab pos="271780" algn="l"/>
              </a:tabLst>
            </a:pPr>
            <a:r>
              <a:rPr lang="en-US" sz="1400" b="1" dirty="0"/>
              <a:t>Increase the Number of Cardiovascular Pathologies analyzed in heart sounds</a:t>
            </a:r>
            <a:r>
              <a:rPr lang="en-US" sz="1400" dirty="0"/>
              <a:t>- Develop a model to construct heart sounds from pre-existing datasets that </a:t>
            </a:r>
            <a:r>
              <a:rPr lang="en-US" sz="1400" dirty="0">
                <a:cs typeface="Lucida Sans"/>
              </a:rPr>
              <a:t>cover the complete range of pathologies that are likely to be encountered in clinical settings.</a:t>
            </a:r>
          </a:p>
          <a:p>
            <a:pPr marL="271145" marR="198120" indent="-146050">
              <a:spcBef>
                <a:spcPts val="915"/>
              </a:spcBef>
              <a:buFont typeface="Lucida Sans"/>
              <a:buAutoNum type="arabicPeriod"/>
              <a:tabLst>
                <a:tab pos="271780" algn="l"/>
              </a:tabLst>
            </a:pPr>
            <a:endParaRPr lang="en-US" sz="1400" dirty="0"/>
          </a:p>
          <a:p>
            <a:pPr marL="271145" marR="257810" indent="-146050">
              <a:buFont typeface="Lucida Sans"/>
              <a:buAutoNum type="arabicPeriod"/>
              <a:tabLst>
                <a:tab pos="271780" algn="l"/>
              </a:tabLst>
            </a:pPr>
            <a:r>
              <a:rPr lang="en-US" sz="1400" b="1" dirty="0"/>
              <a:t>Develop an End-to-End System</a:t>
            </a:r>
            <a:r>
              <a:rPr lang="en-US" sz="1400" dirty="0"/>
              <a:t> - Create a system that is able to record, analyze, and predict (end-to-end system) heart sounds for Cardiovascular modalities without specialized equipment.</a:t>
            </a:r>
          </a:p>
          <a:p>
            <a:pPr marL="271145" marR="257810" indent="-146050">
              <a:buFont typeface="Lucida Sans"/>
              <a:buAutoNum type="arabicPeriod"/>
              <a:tabLst>
                <a:tab pos="271780" algn="l"/>
              </a:tabLst>
            </a:pPr>
            <a:endParaRPr lang="en-US" sz="1400" dirty="0"/>
          </a:p>
          <a:p>
            <a:pPr marL="271145" marR="114935" indent="-146050">
              <a:buFont typeface="Lucida Sans"/>
              <a:buAutoNum type="arabicPeriod"/>
              <a:tabLst>
                <a:tab pos="271780" algn="l"/>
              </a:tabLst>
            </a:pPr>
            <a:r>
              <a:rPr lang="en-US" sz="1400" b="1" dirty="0"/>
              <a:t>Real-World Testing</a:t>
            </a:r>
            <a:r>
              <a:rPr lang="en-US" sz="1400" dirty="0"/>
              <a:t> - Test the end-to-end system in a real-world environment to ensure the practicality and generality of the system.</a:t>
            </a:r>
          </a:p>
        </p:txBody>
      </p:sp>
      <p:sp>
        <p:nvSpPr>
          <p:cNvPr id="43" name="Rectangle 10">
            <a:extLst>
              <a:ext uri="{FF2B5EF4-FFF2-40B4-BE49-F238E27FC236}">
                <a16:creationId xmlns:a16="http://schemas.microsoft.com/office/drawing/2014/main" id="{8E457D3B-6E9A-49C5-A2B3-C81C97FB4BA2}"/>
              </a:ext>
            </a:extLst>
          </p:cNvPr>
          <p:cNvSpPr>
            <a:spLocks noChangeArrowheads="1"/>
          </p:cNvSpPr>
          <p:nvPr/>
        </p:nvSpPr>
        <p:spPr bwMode="auto">
          <a:xfrm>
            <a:off x="506019" y="26187174"/>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Methods</a:t>
            </a:r>
          </a:p>
        </p:txBody>
      </p:sp>
      <p:grpSp>
        <p:nvGrpSpPr>
          <p:cNvPr id="47" name="Group 46">
            <a:extLst>
              <a:ext uri="{FF2B5EF4-FFF2-40B4-BE49-F238E27FC236}">
                <a16:creationId xmlns:a16="http://schemas.microsoft.com/office/drawing/2014/main" id="{2F27DBA2-A829-4DFD-A092-0BF7C9D60F1B}"/>
              </a:ext>
            </a:extLst>
          </p:cNvPr>
          <p:cNvGrpSpPr/>
          <p:nvPr/>
        </p:nvGrpSpPr>
        <p:grpSpPr>
          <a:xfrm>
            <a:off x="33596362" y="19745279"/>
            <a:ext cx="9687697" cy="6892042"/>
            <a:chOff x="33596362" y="25245675"/>
            <a:chExt cx="9687697" cy="6892042"/>
          </a:xfrm>
        </p:grpSpPr>
        <p:sp>
          <p:nvSpPr>
            <p:cNvPr id="29" name="Rectangle 10">
              <a:extLst>
                <a:ext uri="{FF2B5EF4-FFF2-40B4-BE49-F238E27FC236}">
                  <a16:creationId xmlns:a16="http://schemas.microsoft.com/office/drawing/2014/main" id="{B159E2ED-58ED-4C4D-AADA-65963204CFC8}"/>
                </a:ext>
              </a:extLst>
            </p:cNvPr>
            <p:cNvSpPr>
              <a:spLocks noChangeArrowheads="1"/>
            </p:cNvSpPr>
            <p:nvPr/>
          </p:nvSpPr>
          <p:spPr bwMode="auto">
            <a:xfrm>
              <a:off x="33598842" y="25245675"/>
              <a:ext cx="9685217"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Conclusion</a:t>
              </a:r>
            </a:p>
          </p:txBody>
        </p:sp>
        <p:sp>
          <p:nvSpPr>
            <p:cNvPr id="49" name="TextBox 48">
              <a:extLst>
                <a:ext uri="{FF2B5EF4-FFF2-40B4-BE49-F238E27FC236}">
                  <a16:creationId xmlns:a16="http://schemas.microsoft.com/office/drawing/2014/main" id="{D491C3AC-9721-440F-945A-0F2F8B3E8EC7}"/>
                </a:ext>
              </a:extLst>
            </p:cNvPr>
            <p:cNvSpPr txBox="1"/>
            <p:nvPr/>
          </p:nvSpPr>
          <p:spPr>
            <a:xfrm>
              <a:off x="33596362" y="26459624"/>
              <a:ext cx="9685217" cy="5678093"/>
            </a:xfrm>
            <a:prstGeom prst="rect">
              <a:avLst/>
            </a:prstGeom>
            <a:noFill/>
          </p:spPr>
          <p:txBody>
            <a:bodyPr wrap="square">
              <a:spAutoFit/>
            </a:bodyPr>
            <a:lstStyle/>
            <a:p>
              <a:pPr marL="12700" marR="5080">
                <a:lnSpc>
                  <a:spcPct val="104200"/>
                </a:lnSpc>
                <a:spcBef>
                  <a:spcPts val="40"/>
                </a:spcBef>
              </a:pPr>
              <a:r>
                <a:rPr lang="en-US" sz="1400" dirty="0">
                  <a:latin typeface="+mj-lt"/>
                  <a:cs typeface="Tahoma"/>
                </a:rPr>
                <a:t>We proposed a Generative Adversarial Network (GAN), composed of a Convolution Transformer Generator and a Transformer Discriminator to detect abnormal heart sounds in a recording. The results from model testing and evaluation, along with results from the t-test revealed the proposed method reached better performance than the previous state-of-the-art methods. The introduction of heart sounds analysis with ECGs allowed for increased arrhythmia labels for classification and in a time-efficient manner. Furthermore, the proposed method showed real-world deployment capabilities for autonomous heart sound abnormality detection with recordings collected from a phone microphone. </a:t>
              </a:r>
            </a:p>
            <a:p>
              <a:pPr marL="12700" marR="5080">
                <a:lnSpc>
                  <a:spcPct val="104200"/>
                </a:lnSpc>
                <a:spcBef>
                  <a:spcPts val="40"/>
                </a:spcBef>
              </a:pPr>
              <a:endParaRPr lang="en-US" sz="1400" dirty="0">
                <a:latin typeface="+mj-lt"/>
                <a:cs typeface="Tahoma"/>
              </a:endParaRPr>
            </a:p>
            <a:p>
              <a:pPr marL="12700" marR="5080">
                <a:lnSpc>
                  <a:spcPct val="104200"/>
                </a:lnSpc>
                <a:spcBef>
                  <a:spcPts val="40"/>
                </a:spcBef>
              </a:pPr>
              <a:r>
                <a:rPr lang="en-US" sz="1400" dirty="0">
                  <a:latin typeface="+mj-lt"/>
                  <a:cs typeface="Tahoma"/>
                </a:rPr>
                <a:t>In terms of future development, we propose conducting prospective clinical trials with patients that have different types of arrhythmias. This will allow us to truly test the generalization capabilities of the model and smartphone app in the real world. Depending on these results, we may opt to develop a low-cost DIY and clinical solution for increased sensitivity in heart recordings. Also, applicable fields include medical emergencies that are time constraint (ER) and developing rural communities that don’t have access to arrhythmia expertise. </a:t>
              </a:r>
            </a:p>
            <a:p>
              <a:pPr marL="12700" marR="5080">
                <a:lnSpc>
                  <a:spcPct val="104200"/>
                </a:lnSpc>
                <a:spcBef>
                  <a:spcPts val="40"/>
                </a:spcBef>
              </a:pPr>
              <a:endParaRPr lang="en-US" sz="1400" dirty="0">
                <a:latin typeface="+mj-lt"/>
                <a:cs typeface="Tahoma"/>
              </a:endParaRPr>
            </a:p>
            <a:p>
              <a:pPr marL="12700" marR="5080">
                <a:lnSpc>
                  <a:spcPct val="104200"/>
                </a:lnSpc>
                <a:spcBef>
                  <a:spcPts val="40"/>
                </a:spcBef>
              </a:pPr>
              <a:r>
                <a:rPr lang="en-US" sz="1400" dirty="0">
                  <a:latin typeface="+mj-lt"/>
                  <a:cs typeface="Tahoma"/>
                </a:rPr>
                <a:t>Applications with the development of the </a:t>
              </a:r>
              <a:r>
                <a:rPr lang="en-US" sz="1400" dirty="0" err="1">
                  <a:latin typeface="+mj-lt"/>
                  <a:cs typeface="Tahoma"/>
                </a:rPr>
                <a:t>multiview</a:t>
              </a:r>
              <a:r>
                <a:rPr lang="en-US" sz="1400" dirty="0">
                  <a:latin typeface="+mj-lt"/>
                  <a:cs typeface="Tahoma"/>
                </a:rPr>
                <a:t> approach include language and time series processing. Specifically, we can train models to convert language to speech and speech to language without the need for a supervised dataset of language A and language B. Rather, the model can be trained to convert language A to an intermediary language (language C), this language can then be converted into language B. Moreover, we can train the model to reconstruct speech recording directly from electrical signals (EEGs) from the auditory cortex or reconstruct vision from the visual cortex.</a:t>
              </a:r>
            </a:p>
            <a:p>
              <a:pPr marL="12700" marR="17780">
                <a:lnSpc>
                  <a:spcPct val="104200"/>
                </a:lnSpc>
              </a:pPr>
              <a:endParaRPr lang="en-US" sz="1400" dirty="0">
                <a:latin typeface="+mj-lt"/>
                <a:cs typeface="Tahoma"/>
              </a:endParaRPr>
            </a:p>
            <a:p>
              <a:pPr marL="12700" marR="17780">
                <a:lnSpc>
                  <a:spcPct val="104200"/>
                </a:lnSpc>
              </a:pPr>
              <a:r>
                <a:rPr lang="en-US" sz="1400" dirty="0">
                  <a:latin typeface="+mj-lt"/>
                  <a:cs typeface="Tahoma"/>
                </a:rPr>
                <a:t>The object of this study was to create a fast and accurate end-to-end heart sound arrhythmia detection system, capable of detecting abnormalities in real-time without specialized equipment. While also increasing the number of cardiovascular pathologies classified. Our proposed method accomplishes exemplary statistics in abnormality detection and shows promising results in increased heart sound synthesis. Hopefully, this study will shed light on abnormality detection techniques and give birth to applications with signal construction.</a:t>
              </a:r>
            </a:p>
          </p:txBody>
        </p:sp>
      </p:grpSp>
      <p:sp>
        <p:nvSpPr>
          <p:cNvPr id="52" name="TextBox 51">
            <a:extLst>
              <a:ext uri="{FF2B5EF4-FFF2-40B4-BE49-F238E27FC236}">
                <a16:creationId xmlns:a16="http://schemas.microsoft.com/office/drawing/2014/main" id="{801CE179-8A7F-4932-B549-CF6C1E79F8E6}"/>
              </a:ext>
            </a:extLst>
          </p:cNvPr>
          <p:cNvSpPr txBox="1"/>
          <p:nvPr/>
        </p:nvSpPr>
        <p:spPr>
          <a:xfrm>
            <a:off x="33596356" y="11082905"/>
            <a:ext cx="9685217" cy="2093522"/>
          </a:xfrm>
          <a:prstGeom prst="rect">
            <a:avLst/>
          </a:prstGeom>
          <a:noFill/>
        </p:spPr>
        <p:txBody>
          <a:bodyPr wrap="square">
            <a:spAutoFit/>
          </a:bodyPr>
          <a:lstStyle/>
          <a:p>
            <a:pPr marR="5080">
              <a:lnSpc>
                <a:spcPct val="104200"/>
              </a:lnSpc>
              <a:spcBef>
                <a:spcPts val="40"/>
              </a:spcBef>
            </a:pPr>
            <a:r>
              <a:rPr lang="en-US" sz="1400" spc="35" dirty="0">
                <a:cs typeface="Tahoma"/>
              </a:rPr>
              <a:t>Comparing different methods, we observe the 85.7% was the best accuracy reached on the </a:t>
            </a:r>
            <a:r>
              <a:rPr lang="en-US" sz="1400" spc="35" dirty="0" err="1">
                <a:cs typeface="Tahoma"/>
              </a:rPr>
              <a:t>PhysioNet</a:t>
            </a:r>
            <a:r>
              <a:rPr lang="en-US" sz="1400" spc="35" dirty="0">
                <a:cs typeface="Tahoma"/>
              </a:rPr>
              <a:t> dataset and 61.1% was the best accuracy reached on the PASCAL dataset. Conversely, our proposed method archived 89.5% accuracy on the </a:t>
            </a:r>
            <a:r>
              <a:rPr lang="en-US" sz="1400" spc="35" dirty="0" err="1">
                <a:cs typeface="Tahoma"/>
              </a:rPr>
              <a:t>PhysioNet</a:t>
            </a:r>
            <a:r>
              <a:rPr lang="en-US" sz="1400" spc="35" dirty="0">
                <a:cs typeface="Tahoma"/>
              </a:rPr>
              <a:t> dataset and 73.7% accuracy on the PASCAL dataset. The increase in performance is attributed to our semi-supervised approach, where we used adversarial Conditional Generators to generate heart sounds. This exposed the Discriminator to a wide range of heart sounds which assisted the model in optimizing for generalized features. Additionally, we conducted a statistical significance test (t-test) to show the probability our proposed method's results are due to random chance. The test concluded the results were statistically significant as all p-values were less than 0.05. This implies that the null hypothesis can be rejected, and the results are statistically significant.</a:t>
            </a:r>
          </a:p>
        </p:txBody>
      </p:sp>
      <p:graphicFrame>
        <p:nvGraphicFramePr>
          <p:cNvPr id="53" name="Table 52">
            <a:extLst>
              <a:ext uri="{FF2B5EF4-FFF2-40B4-BE49-F238E27FC236}">
                <a16:creationId xmlns:a16="http://schemas.microsoft.com/office/drawing/2014/main" id="{51248539-2B5D-4A4E-BB74-6E703856DC15}"/>
              </a:ext>
            </a:extLst>
          </p:cNvPr>
          <p:cNvGraphicFramePr>
            <a:graphicFrameLocks noGrp="1"/>
          </p:cNvGraphicFramePr>
          <p:nvPr>
            <p:extLst>
              <p:ext uri="{D42A27DB-BD31-4B8C-83A1-F6EECF244321}">
                <p14:modId xmlns:p14="http://schemas.microsoft.com/office/powerpoint/2010/main" val="4182881808"/>
              </p:ext>
            </p:extLst>
          </p:nvPr>
        </p:nvGraphicFramePr>
        <p:xfrm>
          <a:off x="37947600" y="13204134"/>
          <a:ext cx="5105401" cy="5105320"/>
        </p:xfrm>
        <a:graphic>
          <a:graphicData uri="http://schemas.openxmlformats.org/drawingml/2006/table">
            <a:tbl>
              <a:tblPr/>
              <a:tblGrid>
                <a:gridCol w="914400">
                  <a:extLst>
                    <a:ext uri="{9D8B030D-6E8A-4147-A177-3AD203B41FA5}">
                      <a16:colId xmlns:a16="http://schemas.microsoft.com/office/drawing/2014/main" val="1827621707"/>
                    </a:ext>
                  </a:extLst>
                </a:gridCol>
                <a:gridCol w="914400">
                  <a:extLst>
                    <a:ext uri="{9D8B030D-6E8A-4147-A177-3AD203B41FA5}">
                      <a16:colId xmlns:a16="http://schemas.microsoft.com/office/drawing/2014/main" val="694327106"/>
                    </a:ext>
                  </a:extLst>
                </a:gridCol>
                <a:gridCol w="723900">
                  <a:extLst>
                    <a:ext uri="{9D8B030D-6E8A-4147-A177-3AD203B41FA5}">
                      <a16:colId xmlns:a16="http://schemas.microsoft.com/office/drawing/2014/main" val="1105069573"/>
                    </a:ext>
                  </a:extLst>
                </a:gridCol>
                <a:gridCol w="647700">
                  <a:extLst>
                    <a:ext uri="{9D8B030D-6E8A-4147-A177-3AD203B41FA5}">
                      <a16:colId xmlns:a16="http://schemas.microsoft.com/office/drawing/2014/main" val="2172966024"/>
                    </a:ext>
                  </a:extLst>
                </a:gridCol>
                <a:gridCol w="685800">
                  <a:extLst>
                    <a:ext uri="{9D8B030D-6E8A-4147-A177-3AD203B41FA5}">
                      <a16:colId xmlns:a16="http://schemas.microsoft.com/office/drawing/2014/main" val="2664564432"/>
                    </a:ext>
                  </a:extLst>
                </a:gridCol>
                <a:gridCol w="1219201">
                  <a:extLst>
                    <a:ext uri="{9D8B030D-6E8A-4147-A177-3AD203B41FA5}">
                      <a16:colId xmlns:a16="http://schemas.microsoft.com/office/drawing/2014/main" val="2844932158"/>
                    </a:ext>
                  </a:extLst>
                </a:gridCol>
              </a:tblGrid>
              <a:tr h="382427">
                <a:tc>
                  <a:txBody>
                    <a:bodyPr/>
                    <a:lstStyle/>
                    <a:p>
                      <a:pPr algn="ctr" fontAlgn="t"/>
                      <a:r>
                        <a:rPr lang="en-US" sz="1000" dirty="0">
                          <a:effectLst/>
                          <a:latin typeface="+mj-lt"/>
                        </a:rPr>
                        <a:t>Study</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Classification techniques</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Beat types</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Dataset</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Time Efficiency</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Results</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0326947"/>
                  </a:ext>
                </a:extLst>
              </a:tr>
              <a:tr h="616339">
                <a:tc>
                  <a:txBody>
                    <a:bodyPr/>
                    <a:lstStyle/>
                    <a:p>
                      <a:pPr algn="ctr" fontAlgn="t"/>
                      <a:r>
                        <a:rPr lang="en-US" sz="1000" dirty="0">
                          <a:effectLst/>
                          <a:latin typeface="+mj-lt"/>
                        </a:rPr>
                        <a:t>Nogueira et al.</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SVM</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N &amp; A</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err="1">
                          <a:effectLst/>
                          <a:latin typeface="+mj-lt"/>
                        </a:rPr>
                        <a:t>PhysioNet</a:t>
                      </a:r>
                      <a:r>
                        <a:rPr lang="en-US" sz="1000" dirty="0">
                          <a:effectLst/>
                          <a:latin typeface="+mj-lt"/>
                        </a:rPr>
                        <a:t> 2016</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Sensitivity: 96.47%</a:t>
                      </a:r>
                    </a:p>
                    <a:p>
                      <a:pPr algn="ctr" fontAlgn="t"/>
                      <a:r>
                        <a:rPr lang="en-US" sz="1000" dirty="0">
                          <a:effectLst/>
                          <a:latin typeface="+mj-lt"/>
                        </a:rPr>
                        <a:t>Specificity: 72.65%</a:t>
                      </a:r>
                    </a:p>
                    <a:p>
                      <a:pPr algn="ctr" fontAlgn="t"/>
                      <a:r>
                        <a:rPr lang="en-US" sz="1000" dirty="0">
                          <a:effectLst/>
                          <a:latin typeface="+mj-lt"/>
                        </a:rPr>
                        <a:t>Overall Score: </a:t>
                      </a:r>
                      <a:r>
                        <a:rPr lang="en-US" sz="1000" b="0" dirty="0">
                          <a:effectLst/>
                          <a:latin typeface="+mj-lt"/>
                        </a:rPr>
                        <a:t>84.56%</a:t>
                      </a:r>
                    </a:p>
                  </a:txBody>
                  <a:tcPr marL="12257" marR="12257" marT="6129" marB="6129"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809047"/>
                  </a:ext>
                </a:extLst>
              </a:tr>
              <a:tr h="642068">
                <a:tc>
                  <a:txBody>
                    <a:bodyPr/>
                    <a:lstStyle/>
                    <a:p>
                      <a:pPr algn="ctr" fontAlgn="t"/>
                      <a:r>
                        <a:rPr lang="en-US" sz="1000" dirty="0">
                          <a:effectLst/>
                          <a:latin typeface="+mj-lt"/>
                        </a:rPr>
                        <a:t>Krishnan et al. </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DNN</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n-lt"/>
                          <a:ea typeface="+mn-ea"/>
                          <a:cs typeface="+mn-cs"/>
                        </a:rPr>
                        <a:t>N &amp; A</a:t>
                      </a:r>
                      <a:endParaRPr lang="en-US" sz="1000" dirty="0">
                        <a:effectLst/>
                        <a:latin typeface="+mj-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err="1">
                          <a:solidFill>
                            <a:schemeClr val="tx1"/>
                          </a:solidFill>
                          <a:effectLst/>
                          <a:latin typeface="+mn-lt"/>
                          <a:ea typeface="+mn-ea"/>
                          <a:cs typeface="+mn-cs"/>
                        </a:rPr>
                        <a:t>PhysioNet</a:t>
                      </a:r>
                      <a:r>
                        <a:rPr lang="en-US" sz="1000" dirty="0">
                          <a:solidFill>
                            <a:schemeClr val="tx1"/>
                          </a:solidFill>
                          <a:effectLst/>
                          <a:latin typeface="+mn-lt"/>
                          <a:ea typeface="+mn-ea"/>
                          <a:cs typeface="+mn-cs"/>
                        </a:rPr>
                        <a:t> 2016</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j-lt"/>
                        </a:rPr>
                        <a:t>Sensitivity: 86.73%</a:t>
                      </a:r>
                    </a:p>
                    <a:p>
                      <a:pPr algn="ctr" fontAlgn="t"/>
                      <a:r>
                        <a:rPr lang="en-US" sz="1000" dirty="0">
                          <a:effectLst/>
                          <a:latin typeface="+mj-lt"/>
                        </a:rPr>
                        <a:t>Specificity: 84.75%</a:t>
                      </a:r>
                    </a:p>
                    <a:p>
                      <a:pPr algn="ctr" fontAlgn="t"/>
                      <a:r>
                        <a:rPr lang="en-US" sz="1000" dirty="0">
                          <a:effectLst/>
                          <a:latin typeface="+mj-lt"/>
                        </a:rPr>
                        <a:t>Accuracy: 85.65%</a:t>
                      </a:r>
                    </a:p>
                  </a:txBody>
                  <a:tcPr marL="12257" marR="12257" marT="6129" marB="6129"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3759370"/>
                  </a:ext>
                </a:extLst>
              </a:tr>
              <a:tr h="633565">
                <a:tc>
                  <a:txBody>
                    <a:bodyPr/>
                    <a:lstStyle/>
                    <a:p>
                      <a:pPr algn="ctr" fontAlgn="t"/>
                      <a:r>
                        <a:rPr lang="en-US" sz="1000" dirty="0">
                          <a:solidFill>
                            <a:schemeClr val="tx1"/>
                          </a:solidFill>
                          <a:effectLst/>
                          <a:latin typeface="+mj-lt"/>
                          <a:ea typeface="+mn-ea"/>
                          <a:cs typeface="+mn-cs"/>
                        </a:rPr>
                        <a:t>Rubin et al.</a:t>
                      </a:r>
                    </a:p>
                  </a:txBody>
                  <a:tcPr marL="16608" marR="16608" marT="8304" marB="8304"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j-lt"/>
                          <a:ea typeface="+mn-ea"/>
                          <a:cs typeface="+mn-cs"/>
                        </a:rPr>
                        <a:t>CNN</a:t>
                      </a:r>
                    </a:p>
                  </a:txBody>
                  <a:tcPr marL="16608" marR="16608" marT="8304" marB="8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n-lt"/>
                          <a:ea typeface="+mn-ea"/>
                          <a:cs typeface="+mn-cs"/>
                        </a:rPr>
                        <a:t>N &amp; A</a:t>
                      </a:r>
                    </a:p>
                  </a:txBody>
                  <a:tcPr marL="16608" marR="16608" marT="8304" marB="8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err="1">
                          <a:solidFill>
                            <a:schemeClr val="tx1"/>
                          </a:solidFill>
                          <a:effectLst/>
                          <a:latin typeface="+mj-lt"/>
                          <a:ea typeface="+mn-ea"/>
                          <a:cs typeface="+mn-cs"/>
                        </a:rPr>
                        <a:t>PhysioNet</a:t>
                      </a:r>
                      <a:r>
                        <a:rPr lang="en-US" sz="1000" dirty="0">
                          <a:solidFill>
                            <a:schemeClr val="tx1"/>
                          </a:solidFill>
                          <a:effectLst/>
                          <a:latin typeface="+mj-lt"/>
                          <a:ea typeface="+mn-ea"/>
                          <a:cs typeface="+mn-cs"/>
                        </a:rPr>
                        <a:t> 2016</a:t>
                      </a:r>
                    </a:p>
                  </a:txBody>
                  <a:tcPr marL="16608" marR="16608" marT="8304" marB="8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j-lt"/>
                          <a:ea typeface="+mn-ea"/>
                          <a:cs typeface="+mn-cs"/>
                        </a:rPr>
                        <a:t>-</a:t>
                      </a:r>
                    </a:p>
                  </a:txBody>
                  <a:tcPr marL="16608" marR="16608" marT="8304" marB="8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j-lt"/>
                          <a:ea typeface="+mn-ea"/>
                          <a:cs typeface="+mn-cs"/>
                        </a:rPr>
                        <a:t>Specificity: 95%</a:t>
                      </a:r>
                    </a:p>
                    <a:p>
                      <a:pPr algn="ctr" fontAlgn="t"/>
                      <a:r>
                        <a:rPr lang="en-US" sz="1000" dirty="0">
                          <a:solidFill>
                            <a:schemeClr val="tx1"/>
                          </a:solidFill>
                          <a:effectLst/>
                          <a:latin typeface="+mj-lt"/>
                          <a:ea typeface="+mn-ea"/>
                          <a:cs typeface="+mn-cs"/>
                        </a:rPr>
                        <a:t>Sensitivity: 73%</a:t>
                      </a:r>
                    </a:p>
                    <a:p>
                      <a:pPr algn="ctr" fontAlgn="t"/>
                      <a:r>
                        <a:rPr lang="en-US" sz="1000" dirty="0">
                          <a:solidFill>
                            <a:schemeClr val="tx1"/>
                          </a:solidFill>
                          <a:effectLst/>
                          <a:latin typeface="+mj-lt"/>
                          <a:ea typeface="+mn-ea"/>
                          <a:cs typeface="+mn-cs"/>
                        </a:rPr>
                        <a:t>Overall Score: 84%</a:t>
                      </a:r>
                    </a:p>
                  </a:txBody>
                  <a:tcPr marL="16608" marR="16608" marT="8304" marB="8304"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603948"/>
                  </a:ext>
                </a:extLst>
              </a:tr>
              <a:tr h="633565">
                <a:tc>
                  <a:txBody>
                    <a:bodyPr/>
                    <a:lstStyle/>
                    <a:p>
                      <a:pPr algn="ctr" fontAlgn="t"/>
                      <a:r>
                        <a:rPr lang="en-US" sz="1000" dirty="0">
                          <a:solidFill>
                            <a:schemeClr val="tx1"/>
                          </a:solidFill>
                          <a:effectLst/>
                          <a:latin typeface="+mj-lt"/>
                          <a:ea typeface="+mn-ea"/>
                          <a:cs typeface="+mn-cs"/>
                        </a:rPr>
                        <a:t>Singh et al. </a:t>
                      </a:r>
                    </a:p>
                  </a:txBody>
                  <a:tcPr marL="16608" marR="16608" marT="8304" marB="8304"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j-lt"/>
                          <a:ea typeface="+mn-ea"/>
                          <a:cs typeface="+mn-cs"/>
                        </a:rPr>
                        <a:t>Bayes Net and Logit Boost</a:t>
                      </a:r>
                    </a:p>
                  </a:txBody>
                  <a:tcPr marL="16608" marR="16608" marT="8304" marB="8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n-lt"/>
                          <a:ea typeface="+mn-ea"/>
                          <a:cs typeface="+mn-cs"/>
                        </a:rPr>
                        <a:t>N &amp; M</a:t>
                      </a:r>
                    </a:p>
                  </a:txBody>
                  <a:tcPr marL="16608" marR="16608" marT="8304" marB="8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j-lt"/>
                          <a:ea typeface="+mn-ea"/>
                          <a:cs typeface="+mn-cs"/>
                        </a:rPr>
                        <a:t>PASCAL</a:t>
                      </a:r>
                    </a:p>
                  </a:txBody>
                  <a:tcPr marL="16608" marR="16608" marT="8304" marB="8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j-lt"/>
                          <a:ea typeface="+mn-ea"/>
                          <a:cs typeface="+mn-cs"/>
                        </a:rPr>
                        <a:t>-</a:t>
                      </a:r>
                    </a:p>
                  </a:txBody>
                  <a:tcPr marL="16608" marR="16608" marT="8304" marB="83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tx1"/>
                          </a:solidFill>
                          <a:effectLst/>
                          <a:latin typeface="+mj-lt"/>
                          <a:ea typeface="+mn-ea"/>
                          <a:cs typeface="+mn-cs"/>
                        </a:rPr>
                        <a:t>Specificity: 46.9%</a:t>
                      </a:r>
                    </a:p>
                    <a:p>
                      <a:pPr algn="ctr" fontAlgn="t"/>
                      <a:r>
                        <a:rPr lang="en-US" sz="1000" dirty="0">
                          <a:solidFill>
                            <a:schemeClr val="tx1"/>
                          </a:solidFill>
                          <a:effectLst/>
                          <a:latin typeface="+mj-lt"/>
                          <a:ea typeface="+mn-ea"/>
                          <a:cs typeface="+mn-cs"/>
                        </a:rPr>
                        <a:t>Sensitivity: 69.73%</a:t>
                      </a:r>
                    </a:p>
                    <a:p>
                      <a:pPr algn="ctr" fontAlgn="t"/>
                      <a:r>
                        <a:rPr lang="en-US" sz="1000" dirty="0">
                          <a:solidFill>
                            <a:schemeClr val="tx1"/>
                          </a:solidFill>
                          <a:effectLst/>
                          <a:latin typeface="+mj-lt"/>
                          <a:ea typeface="+mn-ea"/>
                          <a:cs typeface="+mn-cs"/>
                        </a:rPr>
                        <a:t>Accuracy: 61.1%</a:t>
                      </a:r>
                    </a:p>
                  </a:txBody>
                  <a:tcPr marL="16608" marR="16608" marT="8304" marB="8304"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4884921"/>
                  </a:ext>
                </a:extLst>
              </a:tr>
              <a:tr h="764917">
                <a:tc rowSpan="3">
                  <a:txBody>
                    <a:bodyPr/>
                    <a:lstStyle/>
                    <a:p>
                      <a:pPr algn="ctr" fontAlgn="t"/>
                      <a:r>
                        <a:rPr lang="en-US" sz="1000" b="1" dirty="0">
                          <a:effectLst/>
                          <a:latin typeface="+mj-lt"/>
                        </a:rPr>
                        <a:t>Proposed Method</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fontAlgn="t"/>
                      <a:r>
                        <a:rPr lang="en-US" sz="1000" b="1" dirty="0">
                          <a:effectLst/>
                          <a:latin typeface="+mj-lt"/>
                        </a:rPr>
                        <a:t>GAN, CNN, Transformer</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N, M, G, No</a:t>
                      </a:r>
                      <a:endParaRPr lang="en-US" sz="1000" b="1" dirty="0">
                        <a:effectLst/>
                        <a:latin typeface="+mj-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PASCAL</a:t>
                      </a:r>
                      <a:endParaRPr lang="en-US" sz="1000" b="1"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fontAlgn="t"/>
                      <a:r>
                        <a:rPr lang="en-US" sz="1000" b="1" dirty="0">
                          <a:effectLst/>
                          <a:latin typeface="+mj-lt"/>
                        </a:rPr>
                        <a:t>~1000 cps</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j-lt"/>
                        </a:rPr>
                        <a:t>Sensitivity: 75.0.3</a:t>
                      </a:r>
                      <a:r>
                        <a:rPr lang="en-US" sz="1000" b="1" dirty="0">
                          <a:latin typeface="+mj-lt"/>
                        </a:rPr>
                        <a:t>%</a:t>
                      </a:r>
                      <a:endParaRPr lang="en-US" sz="1000" b="1" dirty="0">
                        <a:effectLst/>
                        <a:latin typeface="+mj-lt"/>
                      </a:endParaRPr>
                    </a:p>
                    <a:p>
                      <a:pPr algn="ctr" fontAlgn="t"/>
                      <a:r>
                        <a:rPr lang="en-US" sz="1000" b="1" dirty="0">
                          <a:effectLst/>
                          <a:latin typeface="+mj-lt"/>
                        </a:rPr>
                        <a:t>Specificity: 72.2%</a:t>
                      </a:r>
                    </a:p>
                    <a:p>
                      <a:pPr algn="ctr" fontAlgn="t"/>
                      <a:r>
                        <a:rPr lang="en-US" sz="1000" b="1" dirty="0">
                          <a:effectLst/>
                          <a:latin typeface="+mj-lt"/>
                        </a:rPr>
                        <a:t>Accuracy: 73.7.0</a:t>
                      </a:r>
                      <a:r>
                        <a:rPr lang="en-US" sz="1000" b="1" dirty="0">
                          <a:latin typeface="+mj-lt"/>
                        </a:rPr>
                        <a:t>%</a:t>
                      </a:r>
                      <a:endParaRPr lang="en-US" sz="1000" b="1" dirty="0">
                        <a:effectLst/>
                        <a:latin typeface="+mj-lt"/>
                      </a:endParaRPr>
                    </a:p>
                  </a:txBody>
                  <a:tcPr marL="12257" marR="12257" marT="6129" marB="6129"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2344022"/>
                  </a:ext>
                </a:extLst>
              </a:tr>
              <a:tr h="566247">
                <a:tc vMerge="1">
                  <a:txBody>
                    <a:bodyPr/>
                    <a:lstStyle/>
                    <a:p>
                      <a:endParaRPr lang="en-US"/>
                    </a:p>
                  </a:txBody>
                  <a:tcPr/>
                </a:tc>
                <a:tc vMerge="1">
                  <a:txBody>
                    <a:bodyPr/>
                    <a:lstStyle/>
                    <a:p>
                      <a:pPr algn="ctr" fontAlgn="t"/>
                      <a:endParaRPr lang="en-US" dirty="0"/>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N &amp; A</a:t>
                      </a:r>
                      <a:endParaRPr lang="en-US" sz="1000" b="1" dirty="0">
                        <a:effectLst/>
                        <a:latin typeface="+mj-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err="1">
                          <a:effectLst/>
                          <a:latin typeface="+mn-lt"/>
                        </a:rPr>
                        <a:t>PhysioNet</a:t>
                      </a:r>
                      <a:endParaRPr lang="en-US" sz="1000" b="1" dirty="0">
                        <a:effectLst/>
                        <a:latin typeface="+mn-lt"/>
                      </a:endParaRP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2016</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t"/>
                      <a:endParaRPr lang="en-US" sz="1000" b="1" dirty="0">
                        <a:effectLst/>
                        <a:latin typeface="+mj-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Sensitivity: 48.0</a:t>
                      </a:r>
                      <a:r>
                        <a:rPr lang="en-US" sz="1000" b="1" dirty="0">
                          <a:solidFill>
                            <a:schemeClr val="tx1"/>
                          </a:solidFill>
                          <a:latin typeface="+mn-lt"/>
                          <a:ea typeface="+mn-ea"/>
                          <a:cs typeface="+mn-cs"/>
                        </a:rPr>
                        <a:t>%</a:t>
                      </a:r>
                      <a:endParaRPr lang="en-US" sz="1000" b="1" dirty="0">
                        <a:solidFill>
                          <a:schemeClr val="tx1"/>
                        </a:solidFill>
                        <a:effectLst/>
                        <a:latin typeface="+mn-lt"/>
                        <a:ea typeface="+mn-ea"/>
                        <a:cs typeface="+mn-cs"/>
                      </a:endParaRPr>
                    </a:p>
                    <a:p>
                      <a:pPr algn="ctr" fontAlgn="t"/>
                      <a:r>
                        <a:rPr lang="en-US" sz="1000" b="1" dirty="0">
                          <a:solidFill>
                            <a:schemeClr val="tx1"/>
                          </a:solidFill>
                          <a:effectLst/>
                          <a:latin typeface="+mn-lt"/>
                          <a:ea typeface="+mn-ea"/>
                          <a:cs typeface="+mn-cs"/>
                        </a:rPr>
                        <a:t>Specificity: 85.7%</a:t>
                      </a:r>
                    </a:p>
                    <a:p>
                      <a:pPr algn="ctr" fontAlgn="t"/>
                      <a:r>
                        <a:rPr lang="en-US" sz="1000" b="1" dirty="0">
                          <a:solidFill>
                            <a:schemeClr val="tx1"/>
                          </a:solidFill>
                          <a:effectLst/>
                          <a:latin typeface="+mn-lt"/>
                          <a:ea typeface="+mn-ea"/>
                          <a:cs typeface="+mn-cs"/>
                        </a:rPr>
                        <a:t>Accuracy: 89.5</a:t>
                      </a:r>
                      <a:r>
                        <a:rPr lang="en-US" sz="1000" b="1" dirty="0">
                          <a:solidFill>
                            <a:schemeClr val="tx1"/>
                          </a:solidFill>
                          <a:latin typeface="+mn-lt"/>
                          <a:ea typeface="+mn-ea"/>
                          <a:cs typeface="+mn-cs"/>
                        </a:rPr>
                        <a:t>%</a:t>
                      </a:r>
                      <a:endParaRPr lang="en-US" sz="1000" b="1" dirty="0">
                        <a:solidFill>
                          <a:schemeClr val="tx1"/>
                        </a:solidFill>
                        <a:effectLst/>
                        <a:latin typeface="+mn-lt"/>
                        <a:ea typeface="+mn-ea"/>
                        <a:cs typeface="+mn-cs"/>
                      </a:endParaRPr>
                    </a:p>
                  </a:txBody>
                  <a:tcPr marL="12257" marR="12257" marT="6129" marB="6129"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9967589"/>
                  </a:ext>
                </a:extLst>
              </a:tr>
              <a:tr h="860673">
                <a:tc vMerge="1">
                  <a:txBody>
                    <a:bodyPr/>
                    <a:lstStyle/>
                    <a:p>
                      <a:endParaRPr lang="en-US"/>
                    </a:p>
                  </a:txBody>
                  <a:tcPr/>
                </a:tc>
                <a:tc vMerge="1">
                  <a:txBody>
                    <a:bodyPr/>
                    <a:lstStyle/>
                    <a:p>
                      <a:pPr algn="ctr" fontAlgn="t"/>
                      <a:endParaRPr lang="en-US" dirty="0"/>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N, M, G, AF, No</a:t>
                      </a:r>
                      <a:endParaRPr lang="en-US" sz="1000" b="1" dirty="0">
                        <a:effectLst/>
                        <a:latin typeface="+mj-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Combined</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t"/>
                      <a:endParaRPr lang="en-US" sz="1000" b="1" dirty="0">
                        <a:effectLst/>
                        <a:latin typeface="+mj-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Sensitivity: 94.3</a:t>
                      </a:r>
                      <a:r>
                        <a:rPr lang="en-US" sz="1000" b="1" dirty="0">
                          <a:solidFill>
                            <a:schemeClr val="tx1"/>
                          </a:solidFill>
                          <a:latin typeface="+mn-lt"/>
                          <a:ea typeface="+mn-ea"/>
                          <a:cs typeface="+mn-cs"/>
                        </a:rPr>
                        <a:t>%</a:t>
                      </a:r>
                      <a:endParaRPr lang="en-US" sz="1000" b="1" dirty="0">
                        <a:solidFill>
                          <a:schemeClr val="tx1"/>
                        </a:solidFill>
                        <a:effectLst/>
                        <a:latin typeface="+mn-lt"/>
                        <a:ea typeface="+mn-ea"/>
                        <a:cs typeface="+mn-cs"/>
                      </a:endParaRPr>
                    </a:p>
                    <a:p>
                      <a:pPr algn="ctr" fontAlgn="t"/>
                      <a:r>
                        <a:rPr lang="en-US" sz="1000" b="1" dirty="0">
                          <a:solidFill>
                            <a:schemeClr val="tx1"/>
                          </a:solidFill>
                          <a:effectLst/>
                          <a:latin typeface="+mn-lt"/>
                          <a:ea typeface="+mn-ea"/>
                          <a:cs typeface="+mn-cs"/>
                        </a:rPr>
                        <a:t>Specificity: 99.5%</a:t>
                      </a:r>
                    </a:p>
                    <a:p>
                      <a:pPr algn="ctr" fontAlgn="t"/>
                      <a:r>
                        <a:rPr lang="en-US" sz="1000" b="1" dirty="0">
                          <a:solidFill>
                            <a:schemeClr val="tx1"/>
                          </a:solidFill>
                          <a:effectLst/>
                          <a:latin typeface="+mn-lt"/>
                          <a:ea typeface="+mn-ea"/>
                          <a:cs typeface="+mn-cs"/>
                        </a:rPr>
                        <a:t>Accuracy: 95.0</a:t>
                      </a:r>
                      <a:r>
                        <a:rPr lang="en-US" sz="1000" b="1" dirty="0">
                          <a:solidFill>
                            <a:schemeClr val="tx1"/>
                          </a:solidFill>
                          <a:latin typeface="+mn-lt"/>
                          <a:ea typeface="+mn-ea"/>
                          <a:cs typeface="+mn-cs"/>
                        </a:rPr>
                        <a:t>%</a:t>
                      </a:r>
                      <a:endParaRPr lang="en-US" sz="1000" b="1" dirty="0">
                        <a:effectLst/>
                        <a:latin typeface="+mj-lt"/>
                      </a:endParaRPr>
                    </a:p>
                  </a:txBody>
                  <a:tcPr marL="12257" marR="12257" marT="6129" marB="6129"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1266984"/>
                  </a:ext>
                </a:extLst>
              </a:tr>
            </a:tbl>
          </a:graphicData>
        </a:graphic>
      </p:graphicFrame>
      <p:sp>
        <p:nvSpPr>
          <p:cNvPr id="54" name="TextBox 53">
            <a:extLst>
              <a:ext uri="{FF2B5EF4-FFF2-40B4-BE49-F238E27FC236}">
                <a16:creationId xmlns:a16="http://schemas.microsoft.com/office/drawing/2014/main" id="{4A58A4A2-F712-47E5-BCC8-DFEA349BAC08}"/>
              </a:ext>
            </a:extLst>
          </p:cNvPr>
          <p:cNvSpPr txBox="1"/>
          <p:nvPr/>
        </p:nvSpPr>
        <p:spPr>
          <a:xfrm>
            <a:off x="39926935" y="12956616"/>
            <a:ext cx="1144865" cy="276999"/>
          </a:xfrm>
          <a:prstGeom prst="rect">
            <a:avLst/>
          </a:prstGeom>
          <a:noFill/>
        </p:spPr>
        <p:txBody>
          <a:bodyPr wrap="none" rtlCol="0">
            <a:spAutoFit/>
          </a:bodyPr>
          <a:lstStyle/>
          <a:p>
            <a:r>
              <a:rPr lang="en-US" sz="1200" b="1" dirty="0"/>
              <a:t>Related Works</a:t>
            </a:r>
          </a:p>
        </p:txBody>
      </p:sp>
      <p:graphicFrame>
        <p:nvGraphicFramePr>
          <p:cNvPr id="55" name="Chart 54">
            <a:extLst>
              <a:ext uri="{FF2B5EF4-FFF2-40B4-BE49-F238E27FC236}">
                <a16:creationId xmlns:a16="http://schemas.microsoft.com/office/drawing/2014/main" id="{73E851C1-4C27-45B3-8EA7-E6841BC9C97F}"/>
              </a:ext>
            </a:extLst>
          </p:cNvPr>
          <p:cNvGraphicFramePr>
            <a:graphicFrameLocks/>
          </p:cNvGraphicFramePr>
          <p:nvPr>
            <p:extLst>
              <p:ext uri="{D42A27DB-BD31-4B8C-83A1-F6EECF244321}">
                <p14:modId xmlns:p14="http://schemas.microsoft.com/office/powerpoint/2010/main" val="2339918115"/>
              </p:ext>
            </p:extLst>
          </p:nvPr>
        </p:nvGraphicFramePr>
        <p:xfrm>
          <a:off x="33110060" y="13571988"/>
          <a:ext cx="4476267" cy="5678093"/>
        </p:xfrm>
        <a:graphic>
          <a:graphicData uri="http://schemas.openxmlformats.org/drawingml/2006/chart">
            <c:chart xmlns:c="http://schemas.openxmlformats.org/drawingml/2006/chart" xmlns:r="http://schemas.openxmlformats.org/officeDocument/2006/relationships" r:id="rId2"/>
          </a:graphicData>
        </a:graphic>
      </p:graphicFrame>
      <p:sp>
        <p:nvSpPr>
          <p:cNvPr id="56" name="TextBox 55">
            <a:extLst>
              <a:ext uri="{FF2B5EF4-FFF2-40B4-BE49-F238E27FC236}">
                <a16:creationId xmlns:a16="http://schemas.microsoft.com/office/drawing/2014/main" id="{331E5617-0F85-4BE2-AF0A-96F01AED8508}"/>
              </a:ext>
            </a:extLst>
          </p:cNvPr>
          <p:cNvSpPr txBox="1"/>
          <p:nvPr/>
        </p:nvSpPr>
        <p:spPr>
          <a:xfrm>
            <a:off x="33963017" y="13390305"/>
            <a:ext cx="3623310" cy="292388"/>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sz="1300" b="1" dirty="0"/>
              <a:t>Comparative Analysis of Prediction Metrics</a:t>
            </a:r>
          </a:p>
        </p:txBody>
      </p:sp>
      <p:sp>
        <p:nvSpPr>
          <p:cNvPr id="57" name="TextBox 56">
            <a:extLst>
              <a:ext uri="{FF2B5EF4-FFF2-40B4-BE49-F238E27FC236}">
                <a16:creationId xmlns:a16="http://schemas.microsoft.com/office/drawing/2014/main" id="{D5DFFF20-70D6-4A1C-B3CC-35EDB551D884}"/>
              </a:ext>
            </a:extLst>
          </p:cNvPr>
          <p:cNvSpPr txBox="1"/>
          <p:nvPr/>
        </p:nvSpPr>
        <p:spPr>
          <a:xfrm>
            <a:off x="34423930" y="18874149"/>
            <a:ext cx="838200" cy="24622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sz="1000" dirty="0">
                <a:solidFill>
                  <a:prstClr val="black">
                    <a:lumMod val="65000"/>
                    <a:lumOff val="35000"/>
                  </a:prstClr>
                </a:solidFill>
              </a:rPr>
              <a:t>PASCAL</a:t>
            </a:r>
          </a:p>
        </p:txBody>
      </p:sp>
      <p:sp>
        <p:nvSpPr>
          <p:cNvPr id="58" name="TextBox 57">
            <a:extLst>
              <a:ext uri="{FF2B5EF4-FFF2-40B4-BE49-F238E27FC236}">
                <a16:creationId xmlns:a16="http://schemas.microsoft.com/office/drawing/2014/main" id="{C59826CA-1684-46B7-B33B-3F83F35ADF48}"/>
              </a:ext>
            </a:extLst>
          </p:cNvPr>
          <p:cNvSpPr txBox="1"/>
          <p:nvPr/>
        </p:nvSpPr>
        <p:spPr>
          <a:xfrm>
            <a:off x="36550600" y="18874149"/>
            <a:ext cx="838200" cy="24622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sz="1000" dirty="0" err="1">
                <a:solidFill>
                  <a:prstClr val="black">
                    <a:lumMod val="65000"/>
                    <a:lumOff val="35000"/>
                  </a:prstClr>
                </a:solidFill>
              </a:rPr>
              <a:t>PhysioNet</a:t>
            </a:r>
            <a:endParaRPr lang="en-US" sz="1000" dirty="0">
              <a:solidFill>
                <a:prstClr val="black">
                  <a:lumMod val="65000"/>
                  <a:lumOff val="35000"/>
                </a:prstClr>
              </a:solidFill>
            </a:endParaRPr>
          </a:p>
        </p:txBody>
      </p:sp>
      <p:sp>
        <p:nvSpPr>
          <p:cNvPr id="59" name="TextBox 58">
            <a:extLst>
              <a:ext uri="{FF2B5EF4-FFF2-40B4-BE49-F238E27FC236}">
                <a16:creationId xmlns:a16="http://schemas.microsoft.com/office/drawing/2014/main" id="{C0EE3C04-D6E3-4589-98CD-67136B988A2A}"/>
              </a:ext>
            </a:extLst>
          </p:cNvPr>
          <p:cNvSpPr txBox="1"/>
          <p:nvPr/>
        </p:nvSpPr>
        <p:spPr>
          <a:xfrm rot="16200000">
            <a:off x="33010435" y="15558321"/>
            <a:ext cx="1418063" cy="24622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sz="1000" dirty="0">
                <a:solidFill>
                  <a:prstClr val="black">
                    <a:lumMod val="65000"/>
                    <a:lumOff val="35000"/>
                  </a:prstClr>
                </a:solidFill>
              </a:rPr>
              <a:t>Percent Correct %</a:t>
            </a:r>
          </a:p>
        </p:txBody>
      </p:sp>
      <p:grpSp>
        <p:nvGrpSpPr>
          <p:cNvPr id="51" name="Group 50">
            <a:extLst>
              <a:ext uri="{FF2B5EF4-FFF2-40B4-BE49-F238E27FC236}">
                <a16:creationId xmlns:a16="http://schemas.microsoft.com/office/drawing/2014/main" id="{4C533C44-934C-4C0F-9004-55C97A6F247E}"/>
              </a:ext>
            </a:extLst>
          </p:cNvPr>
          <p:cNvGrpSpPr/>
          <p:nvPr/>
        </p:nvGrpSpPr>
        <p:grpSpPr>
          <a:xfrm>
            <a:off x="33490657" y="381000"/>
            <a:ext cx="9685219" cy="4100804"/>
            <a:chOff x="33490657" y="9105038"/>
            <a:chExt cx="9685219" cy="4100804"/>
          </a:xfrm>
        </p:grpSpPr>
        <p:sp>
          <p:nvSpPr>
            <p:cNvPr id="60" name="Rectangle 10">
              <a:extLst>
                <a:ext uri="{FF2B5EF4-FFF2-40B4-BE49-F238E27FC236}">
                  <a16:creationId xmlns:a16="http://schemas.microsoft.com/office/drawing/2014/main" id="{704129DC-B941-4DB7-873B-19DCC6B1BD85}"/>
                </a:ext>
              </a:extLst>
            </p:cNvPr>
            <p:cNvSpPr>
              <a:spLocks noChangeArrowheads="1"/>
            </p:cNvSpPr>
            <p:nvPr/>
          </p:nvSpPr>
          <p:spPr bwMode="auto">
            <a:xfrm>
              <a:off x="33490659" y="9105038"/>
              <a:ext cx="9685217"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marR="5080" algn="ctr" defTabSz="4702588">
                <a:lnSpc>
                  <a:spcPct val="104200"/>
                </a:lnSpc>
                <a:defRPr/>
              </a:pPr>
              <a:r>
                <a:rPr lang="en-US" sz="3600" b="1" dirty="0">
                  <a:solidFill>
                    <a:schemeClr val="bg1"/>
                  </a:solidFill>
                  <a:latin typeface="Aileron SemiBold" panose="00000700000000000000" pitchFamily="50" charset="0"/>
                </a:rPr>
                <a:t>Model Interpretation</a:t>
              </a:r>
            </a:p>
          </p:txBody>
        </p:sp>
        <p:sp>
          <p:nvSpPr>
            <p:cNvPr id="61" name="TextBox 60">
              <a:extLst>
                <a:ext uri="{FF2B5EF4-FFF2-40B4-BE49-F238E27FC236}">
                  <a16:creationId xmlns:a16="http://schemas.microsoft.com/office/drawing/2014/main" id="{4C6D5624-F75B-41A2-9B84-0DE0A430DB79}"/>
                </a:ext>
              </a:extLst>
            </p:cNvPr>
            <p:cNvSpPr txBox="1"/>
            <p:nvPr/>
          </p:nvSpPr>
          <p:spPr>
            <a:xfrm>
              <a:off x="33490657" y="10134600"/>
              <a:ext cx="5142744" cy="2893100"/>
            </a:xfrm>
            <a:prstGeom prst="rect">
              <a:avLst/>
            </a:prstGeom>
            <a:noFill/>
          </p:spPr>
          <p:txBody>
            <a:bodyPr wrap="square">
              <a:spAutoFit/>
            </a:bodyPr>
            <a:lstStyle/>
            <a:p>
              <a:r>
                <a:rPr lang="en-US" sz="1400" dirty="0"/>
                <a:t>Figure 8 visualizes the channels of the Convolutional Encoder layers which are responsible for extracting features from heart sounds. The color of the line represents the importance of the feature relative to other features. Meaning, the lighter the color, the more important the feature. The map illustrates that the model pays more attention to peaks of higher amplitude in the heart sound. This indicates that the layers are extracting latent features from the signal. Specifically, the plot depicts the extraction of important biomarkers such as S1 and S2. Furthermore, the extractions make it clear that the S1 sound is more important, as those are the brightest throughout all layers. This parallels medical knowledge, as most cardiovascular anomalies occur in Systole, or at the start of S1. </a:t>
              </a:r>
            </a:p>
          </p:txBody>
        </p:sp>
        <p:grpSp>
          <p:nvGrpSpPr>
            <p:cNvPr id="50" name="Group 49">
              <a:extLst>
                <a:ext uri="{FF2B5EF4-FFF2-40B4-BE49-F238E27FC236}">
                  <a16:creationId xmlns:a16="http://schemas.microsoft.com/office/drawing/2014/main" id="{6DD5B931-F055-490A-B8EF-7C7504D9D8FE}"/>
                </a:ext>
              </a:extLst>
            </p:cNvPr>
            <p:cNvGrpSpPr/>
            <p:nvPr/>
          </p:nvGrpSpPr>
          <p:grpSpPr>
            <a:xfrm>
              <a:off x="38976635" y="10091979"/>
              <a:ext cx="4190329" cy="3113863"/>
              <a:chOff x="5657092" y="850026"/>
              <a:chExt cx="4190329" cy="3113863"/>
            </a:xfrm>
          </p:grpSpPr>
          <p:sp>
            <p:nvSpPr>
              <p:cNvPr id="62" name="TextBox 61">
                <a:extLst>
                  <a:ext uri="{FF2B5EF4-FFF2-40B4-BE49-F238E27FC236}">
                    <a16:creationId xmlns:a16="http://schemas.microsoft.com/office/drawing/2014/main" id="{0AC3B886-658D-47F5-A66E-9D8CE535BACD}"/>
                  </a:ext>
                </a:extLst>
              </p:cNvPr>
              <p:cNvSpPr txBox="1"/>
              <p:nvPr/>
            </p:nvSpPr>
            <p:spPr>
              <a:xfrm>
                <a:off x="5943600" y="3563779"/>
                <a:ext cx="3657600" cy="400110"/>
              </a:xfrm>
              <a:prstGeom prst="rect">
                <a:avLst/>
              </a:prstGeom>
              <a:noFill/>
            </p:spPr>
            <p:txBody>
              <a:bodyPr wrap="square" rtlCol="0">
                <a:spAutoFit/>
              </a:bodyPr>
              <a:lstStyle/>
              <a:p>
                <a:r>
                  <a:rPr lang="en-US" sz="1000" b="1" dirty="0"/>
                  <a:t>Figure 8</a:t>
                </a:r>
                <a:r>
                  <a:rPr lang="en-US" sz="1000" dirty="0"/>
                  <a:t>: Visualization of CNN encoder when fed a heart sound (Figure taken by Kendre, 2021).</a:t>
                </a:r>
              </a:p>
            </p:txBody>
          </p:sp>
          <p:pic>
            <p:nvPicPr>
              <p:cNvPr id="63" name="Picture 2">
                <a:extLst>
                  <a:ext uri="{FF2B5EF4-FFF2-40B4-BE49-F238E27FC236}">
                    <a16:creationId xmlns:a16="http://schemas.microsoft.com/office/drawing/2014/main" id="{8F5CDD98-DACB-4BFE-AAAE-E863E66C6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71" t="4377" r="970" b="8072"/>
              <a:stretch/>
            </p:blipFill>
            <p:spPr bwMode="auto">
              <a:xfrm>
                <a:off x="5911850" y="1127025"/>
                <a:ext cx="3689350" cy="2370667"/>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8C65BD5-B43F-40EC-9164-0B0EB49C8AE1}"/>
                  </a:ext>
                </a:extLst>
              </p:cNvPr>
              <p:cNvSpPr txBox="1"/>
              <p:nvPr/>
            </p:nvSpPr>
            <p:spPr>
              <a:xfrm>
                <a:off x="6466396" y="850026"/>
                <a:ext cx="2648482" cy="276999"/>
              </a:xfrm>
              <a:prstGeom prst="rect">
                <a:avLst/>
              </a:prstGeom>
              <a:noFill/>
            </p:spPr>
            <p:txBody>
              <a:bodyPr wrap="none" rtlCol="0">
                <a:spAutoFit/>
              </a:bodyPr>
              <a:lstStyle/>
              <a:p>
                <a:r>
                  <a:rPr lang="en-US" sz="1200" b="1" dirty="0"/>
                  <a:t>Convolutional Encoder Activation Map</a:t>
                </a:r>
              </a:p>
            </p:txBody>
          </p:sp>
          <p:sp>
            <p:nvSpPr>
              <p:cNvPr id="65" name="TextBox 64">
                <a:extLst>
                  <a:ext uri="{FF2B5EF4-FFF2-40B4-BE49-F238E27FC236}">
                    <a16:creationId xmlns:a16="http://schemas.microsoft.com/office/drawing/2014/main" id="{20219C96-91CC-42C0-85F0-1AC6CC9F55B2}"/>
                  </a:ext>
                </a:extLst>
              </p:cNvPr>
              <p:cNvSpPr txBox="1"/>
              <p:nvPr/>
            </p:nvSpPr>
            <p:spPr>
              <a:xfrm rot="5400000">
                <a:off x="9171916" y="1599886"/>
                <a:ext cx="1104790" cy="246221"/>
              </a:xfrm>
              <a:prstGeom prst="rect">
                <a:avLst/>
              </a:prstGeom>
              <a:noFill/>
            </p:spPr>
            <p:txBody>
              <a:bodyPr wrap="none" rtlCol="0">
                <a:spAutoFit/>
              </a:bodyPr>
              <a:lstStyle/>
              <a:p>
                <a:r>
                  <a:rPr lang="en-US" sz="1000" dirty="0"/>
                  <a:t>Summed Weights</a:t>
                </a:r>
              </a:p>
            </p:txBody>
          </p:sp>
          <p:sp>
            <p:nvSpPr>
              <p:cNvPr id="66" name="TextBox 65">
                <a:extLst>
                  <a:ext uri="{FF2B5EF4-FFF2-40B4-BE49-F238E27FC236}">
                    <a16:creationId xmlns:a16="http://schemas.microsoft.com/office/drawing/2014/main" id="{7F499B41-4035-4D5F-8F85-A59CE8CA4863}"/>
                  </a:ext>
                </a:extLst>
              </p:cNvPr>
              <p:cNvSpPr txBox="1"/>
              <p:nvPr/>
            </p:nvSpPr>
            <p:spPr>
              <a:xfrm rot="5400000">
                <a:off x="9350712" y="2753494"/>
                <a:ext cx="734496" cy="246221"/>
              </a:xfrm>
              <a:prstGeom prst="rect">
                <a:avLst/>
              </a:prstGeom>
              <a:noFill/>
            </p:spPr>
            <p:txBody>
              <a:bodyPr wrap="none" rtlCol="0">
                <a:spAutoFit/>
              </a:bodyPr>
              <a:lstStyle/>
              <a:p>
                <a:r>
                  <a:rPr lang="en-US" sz="1000" dirty="0"/>
                  <a:t>PCG Signal</a:t>
                </a:r>
              </a:p>
            </p:txBody>
          </p:sp>
          <p:pic>
            <p:nvPicPr>
              <p:cNvPr id="67" name="Picture 4" descr="pylab_examples example code: hexbin_demo.py — Matplotlib 2.0.2 documentation">
                <a:extLst>
                  <a:ext uri="{FF2B5EF4-FFF2-40B4-BE49-F238E27FC236}">
                    <a16:creationId xmlns:a16="http://schemas.microsoft.com/office/drawing/2014/main" id="{BB521EFB-3A66-4D05-B2E7-C967ED4C65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571" t="12000" r="5429" b="8000"/>
              <a:stretch/>
            </p:blipFill>
            <p:spPr bwMode="auto">
              <a:xfrm>
                <a:off x="5657092" y="1127025"/>
                <a:ext cx="216156" cy="123517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9" name="TextBox 68">
            <a:extLst>
              <a:ext uri="{FF2B5EF4-FFF2-40B4-BE49-F238E27FC236}">
                <a16:creationId xmlns:a16="http://schemas.microsoft.com/office/drawing/2014/main" id="{28C82E6C-9A02-4088-8C96-D3A068B48F60}"/>
              </a:ext>
            </a:extLst>
          </p:cNvPr>
          <p:cNvSpPr txBox="1"/>
          <p:nvPr/>
        </p:nvSpPr>
        <p:spPr>
          <a:xfrm>
            <a:off x="34220096" y="19114882"/>
            <a:ext cx="3168704" cy="400110"/>
          </a:xfrm>
          <a:prstGeom prst="rect">
            <a:avLst/>
          </a:prstGeom>
          <a:noFill/>
        </p:spPr>
        <p:txBody>
          <a:bodyPr wrap="square" rtlCol="0">
            <a:spAutoFit/>
          </a:bodyPr>
          <a:lstStyle/>
          <a:p>
            <a:r>
              <a:rPr lang="en-US" sz="1000" b="1" dirty="0"/>
              <a:t>Figure 9</a:t>
            </a:r>
            <a:r>
              <a:rPr lang="en-US" sz="1000" dirty="0"/>
              <a:t>: Comparison between proposed method and state-of-the art (Figure taken by Kendre, 2021).</a:t>
            </a:r>
          </a:p>
        </p:txBody>
      </p:sp>
      <p:sp>
        <p:nvSpPr>
          <p:cNvPr id="70" name="TextBox 69">
            <a:extLst>
              <a:ext uri="{FF2B5EF4-FFF2-40B4-BE49-F238E27FC236}">
                <a16:creationId xmlns:a16="http://schemas.microsoft.com/office/drawing/2014/main" id="{CAEEE4C9-FB6A-4649-ADF2-C98B013286B9}"/>
              </a:ext>
            </a:extLst>
          </p:cNvPr>
          <p:cNvSpPr txBox="1"/>
          <p:nvPr/>
        </p:nvSpPr>
        <p:spPr>
          <a:xfrm>
            <a:off x="38633401" y="18408721"/>
            <a:ext cx="4356212" cy="553998"/>
          </a:xfrm>
          <a:prstGeom prst="rect">
            <a:avLst/>
          </a:prstGeom>
          <a:noFill/>
        </p:spPr>
        <p:txBody>
          <a:bodyPr wrap="square" rtlCol="0">
            <a:spAutoFit/>
          </a:bodyPr>
          <a:lstStyle/>
          <a:p>
            <a:r>
              <a:rPr lang="en-US" sz="1000" b="1" dirty="0"/>
              <a:t>Table 5</a:t>
            </a:r>
            <a:r>
              <a:rPr lang="en-US" sz="1000" dirty="0"/>
              <a:t>: The table displays studies with their proposed classification techniques, beat types  (types of heart sounds), dataset, time efficient, and results. N(</a:t>
            </a:r>
            <a:r>
              <a:rPr lang="en-US" sz="1000" dirty="0" err="1"/>
              <a:t>ormal</a:t>
            </a:r>
            <a:r>
              <a:rPr lang="en-US" sz="1000" dirty="0"/>
              <a:t>), A(</a:t>
            </a:r>
            <a:r>
              <a:rPr lang="en-US" sz="1000" dirty="0" err="1"/>
              <a:t>bnormal</a:t>
            </a:r>
            <a:r>
              <a:rPr lang="en-US" sz="1000" dirty="0"/>
              <a:t>), M(</a:t>
            </a:r>
            <a:r>
              <a:rPr lang="en-US" sz="1000" dirty="0" err="1"/>
              <a:t>urmur</a:t>
            </a:r>
            <a:r>
              <a:rPr lang="en-US" sz="1000" dirty="0"/>
              <a:t>), G(</a:t>
            </a:r>
            <a:r>
              <a:rPr lang="en-US" sz="1000" dirty="0" err="1"/>
              <a:t>allop</a:t>
            </a:r>
            <a:r>
              <a:rPr lang="en-US" sz="1000" dirty="0"/>
              <a:t>), No(</a:t>
            </a:r>
            <a:r>
              <a:rPr lang="en-US" sz="1000" dirty="0" err="1"/>
              <a:t>isy</a:t>
            </a:r>
            <a:r>
              <a:rPr lang="en-US" sz="1000" dirty="0"/>
              <a:t>) (Table taken by Kendre, 2021).</a:t>
            </a:r>
          </a:p>
        </p:txBody>
      </p:sp>
      <p:grpSp>
        <p:nvGrpSpPr>
          <p:cNvPr id="72" name="Group 71">
            <a:extLst>
              <a:ext uri="{FF2B5EF4-FFF2-40B4-BE49-F238E27FC236}">
                <a16:creationId xmlns:a16="http://schemas.microsoft.com/office/drawing/2014/main" id="{631C6295-75D7-44B5-B65C-BB2180C1EC93}"/>
              </a:ext>
            </a:extLst>
          </p:cNvPr>
          <p:cNvGrpSpPr/>
          <p:nvPr/>
        </p:nvGrpSpPr>
        <p:grpSpPr>
          <a:xfrm>
            <a:off x="33508457" y="4865812"/>
            <a:ext cx="9685219" cy="4568992"/>
            <a:chOff x="33490657" y="9105038"/>
            <a:chExt cx="9685219" cy="4568992"/>
          </a:xfrm>
        </p:grpSpPr>
        <p:sp>
          <p:nvSpPr>
            <p:cNvPr id="73" name="Rectangle 10">
              <a:extLst>
                <a:ext uri="{FF2B5EF4-FFF2-40B4-BE49-F238E27FC236}">
                  <a16:creationId xmlns:a16="http://schemas.microsoft.com/office/drawing/2014/main" id="{34C92E0D-8E27-461D-8385-B527E4DC37EC}"/>
                </a:ext>
              </a:extLst>
            </p:cNvPr>
            <p:cNvSpPr>
              <a:spLocks noChangeArrowheads="1"/>
            </p:cNvSpPr>
            <p:nvPr/>
          </p:nvSpPr>
          <p:spPr bwMode="auto">
            <a:xfrm>
              <a:off x="33490659" y="9105038"/>
              <a:ext cx="9685217"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marR="5080" algn="ctr" defTabSz="4702588">
                <a:lnSpc>
                  <a:spcPct val="104200"/>
                </a:lnSpc>
                <a:defRPr/>
              </a:pPr>
              <a:r>
                <a:rPr lang="en-US" sz="3600" b="1" dirty="0">
                  <a:solidFill>
                    <a:schemeClr val="bg1"/>
                  </a:solidFill>
                  <a:latin typeface="Aileron SemiBold" panose="00000700000000000000" pitchFamily="50" charset="0"/>
                </a:rPr>
                <a:t>Comparative System Evaluation</a:t>
              </a:r>
            </a:p>
          </p:txBody>
        </p:sp>
        <p:sp>
          <p:nvSpPr>
            <p:cNvPr id="74" name="TextBox 73">
              <a:extLst>
                <a:ext uri="{FF2B5EF4-FFF2-40B4-BE49-F238E27FC236}">
                  <a16:creationId xmlns:a16="http://schemas.microsoft.com/office/drawing/2014/main" id="{189C4E29-AA54-41D1-9A41-4DB9F10D4332}"/>
                </a:ext>
              </a:extLst>
            </p:cNvPr>
            <p:cNvSpPr txBox="1"/>
            <p:nvPr/>
          </p:nvSpPr>
          <p:spPr>
            <a:xfrm>
              <a:off x="33490657" y="10134600"/>
              <a:ext cx="5142744" cy="3539430"/>
            </a:xfrm>
            <a:prstGeom prst="rect">
              <a:avLst/>
            </a:prstGeom>
            <a:noFill/>
          </p:spPr>
          <p:txBody>
            <a:bodyPr wrap="square">
              <a:spAutoFit/>
            </a:bodyPr>
            <a:lstStyle/>
            <a:p>
              <a:r>
                <a:rPr lang="en-US" sz="1400" dirty="0"/>
                <a:t>In a clinical setting, physicians often use digital stethoscopes for listening to heart sounds. By monitoring PCG characteristics such as amplitude, pitch, and cyclic patterns, physicians differentiate between abnormalities in the heart sound. Additionally, these devices allow their users to significantly amplify heart sounds by eliminating ambient noises by filtering background noise and amplifying the sounds recorded by the sensor. However, the average heartbeat is between 60 and 100 bpm, meaning a heart sound can occur anywhere from once a second to twice a second. Hence, digital stethoscopes require high sampling rates for collecting heart sounds. Table 4 conveys most digital stethoscopes have a sampling rate of 4000-8000 Hz; however, modern phones have sampling rates of 16000-48000. This high sampling rate provides more accurate and granular control over traditional digital stethoscopes.</a:t>
              </a:r>
            </a:p>
          </p:txBody>
        </p:sp>
      </p:grpSp>
      <p:graphicFrame>
        <p:nvGraphicFramePr>
          <p:cNvPr id="82" name="Table 81">
            <a:extLst>
              <a:ext uri="{FF2B5EF4-FFF2-40B4-BE49-F238E27FC236}">
                <a16:creationId xmlns:a16="http://schemas.microsoft.com/office/drawing/2014/main" id="{D0362D36-3AC4-4616-8885-7F6CB52D52FC}"/>
              </a:ext>
            </a:extLst>
          </p:cNvPr>
          <p:cNvGraphicFramePr>
            <a:graphicFrameLocks noGrp="1"/>
          </p:cNvGraphicFramePr>
          <p:nvPr>
            <p:extLst>
              <p:ext uri="{D42A27DB-BD31-4B8C-83A1-F6EECF244321}">
                <p14:modId xmlns:p14="http://schemas.microsoft.com/office/powerpoint/2010/main" val="2747914528"/>
              </p:ext>
            </p:extLst>
          </p:nvPr>
        </p:nvGraphicFramePr>
        <p:xfrm>
          <a:off x="38795281" y="6114197"/>
          <a:ext cx="4257720" cy="2765611"/>
        </p:xfrm>
        <a:graphic>
          <a:graphicData uri="http://schemas.openxmlformats.org/drawingml/2006/table">
            <a:tbl>
              <a:tblPr/>
              <a:tblGrid>
                <a:gridCol w="860096">
                  <a:extLst>
                    <a:ext uri="{9D8B030D-6E8A-4147-A177-3AD203B41FA5}">
                      <a16:colId xmlns:a16="http://schemas.microsoft.com/office/drawing/2014/main" val="1827621707"/>
                    </a:ext>
                  </a:extLst>
                </a:gridCol>
                <a:gridCol w="762000">
                  <a:extLst>
                    <a:ext uri="{9D8B030D-6E8A-4147-A177-3AD203B41FA5}">
                      <a16:colId xmlns:a16="http://schemas.microsoft.com/office/drawing/2014/main" val="3058039972"/>
                    </a:ext>
                  </a:extLst>
                </a:gridCol>
                <a:gridCol w="618321">
                  <a:extLst>
                    <a:ext uri="{9D8B030D-6E8A-4147-A177-3AD203B41FA5}">
                      <a16:colId xmlns:a16="http://schemas.microsoft.com/office/drawing/2014/main" val="1105069573"/>
                    </a:ext>
                  </a:extLst>
                </a:gridCol>
                <a:gridCol w="775886">
                  <a:extLst>
                    <a:ext uri="{9D8B030D-6E8A-4147-A177-3AD203B41FA5}">
                      <a16:colId xmlns:a16="http://schemas.microsoft.com/office/drawing/2014/main" val="2172966024"/>
                    </a:ext>
                  </a:extLst>
                </a:gridCol>
                <a:gridCol w="708017">
                  <a:extLst>
                    <a:ext uri="{9D8B030D-6E8A-4147-A177-3AD203B41FA5}">
                      <a16:colId xmlns:a16="http://schemas.microsoft.com/office/drawing/2014/main" val="366430030"/>
                    </a:ext>
                  </a:extLst>
                </a:gridCol>
                <a:gridCol w="533400">
                  <a:extLst>
                    <a:ext uri="{9D8B030D-6E8A-4147-A177-3AD203B41FA5}">
                      <a16:colId xmlns:a16="http://schemas.microsoft.com/office/drawing/2014/main" val="3310429665"/>
                    </a:ext>
                  </a:extLst>
                </a:gridCol>
              </a:tblGrid>
              <a:tr h="512879">
                <a:tc>
                  <a:txBody>
                    <a:bodyPr/>
                    <a:lstStyle/>
                    <a:p>
                      <a:pPr algn="ctr" fontAlgn="t"/>
                      <a:r>
                        <a:rPr lang="en-US" sz="1000" b="1" dirty="0">
                          <a:effectLst/>
                          <a:latin typeface="+mn-lt"/>
                        </a:rPr>
                        <a:t>Device</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Frequency Range (Hz)</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Sample Rate (Hz)</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t" latinLnBrk="0" hangingPunct="1">
                        <a:lnSpc>
                          <a:spcPct val="100000"/>
                        </a:lnSpc>
                        <a:spcBef>
                          <a:spcPts val="0"/>
                        </a:spcBef>
                        <a:spcAft>
                          <a:spcPts val="0"/>
                        </a:spcAft>
                        <a:buClrTx/>
                        <a:buSzTx/>
                        <a:buFontTx/>
                        <a:buNone/>
                        <a:tabLst/>
                        <a:defRPr/>
                      </a:pPr>
                      <a:r>
                        <a:rPr lang="en-US" sz="1000" b="1" dirty="0">
                          <a:solidFill>
                            <a:schemeClr val="tx1"/>
                          </a:solidFill>
                          <a:effectLst/>
                          <a:latin typeface="+mn-lt"/>
                          <a:ea typeface="+mn-ea"/>
                          <a:cs typeface="+mn-cs"/>
                        </a:rPr>
                        <a:t>Amplification</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t" latinLnBrk="0" hangingPunct="1">
                        <a:lnSpc>
                          <a:spcPct val="100000"/>
                        </a:lnSpc>
                        <a:spcBef>
                          <a:spcPts val="0"/>
                        </a:spcBef>
                        <a:spcAft>
                          <a:spcPts val="0"/>
                        </a:spcAft>
                        <a:buClrTx/>
                        <a:buSzTx/>
                        <a:buFontTx/>
                        <a:buNone/>
                        <a:tabLst/>
                        <a:defRPr/>
                      </a:pPr>
                      <a:r>
                        <a:rPr lang="en-US" sz="1000" b="1" dirty="0">
                          <a:solidFill>
                            <a:schemeClr val="tx1"/>
                          </a:solidFill>
                          <a:effectLst/>
                          <a:latin typeface="+mn-lt"/>
                          <a:ea typeface="+mn-ea"/>
                          <a:cs typeface="+mn-cs"/>
                        </a:rPr>
                        <a:t>Cardiac Landmark Guide</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Cost</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0326947"/>
                  </a:ext>
                </a:extLst>
              </a:tr>
              <a:tr h="519815">
                <a:tc>
                  <a:txBody>
                    <a:bodyPr/>
                    <a:lstStyle/>
                    <a:p>
                      <a:pPr algn="ctr" fontAlgn="t"/>
                      <a:r>
                        <a:rPr lang="en-US" sz="1000" b="0" dirty="0">
                          <a:effectLst/>
                          <a:latin typeface="+mn-lt"/>
                        </a:rPr>
                        <a:t>3M Littman 3200</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20 – 2000</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8000</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Up to 24x</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No</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$499</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809047"/>
                  </a:ext>
                </a:extLst>
              </a:tr>
              <a:tr h="488373">
                <a:tc>
                  <a:txBody>
                    <a:bodyPr/>
                    <a:lstStyle/>
                    <a:p>
                      <a:pPr algn="ctr" fontAlgn="t"/>
                      <a:r>
                        <a:rPr lang="en-US" sz="1000" b="0" dirty="0" err="1">
                          <a:effectLst/>
                          <a:latin typeface="+mn-lt"/>
                        </a:rPr>
                        <a:t>Eko</a:t>
                      </a:r>
                      <a:r>
                        <a:rPr lang="en-US" sz="1000" b="0" dirty="0">
                          <a:effectLst/>
                          <a:latin typeface="+mn-lt"/>
                        </a:rPr>
                        <a:t> Core</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20 – 2000</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4000</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Up to 40x</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No</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$349</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3759370"/>
                  </a:ext>
                </a:extLst>
              </a:tr>
              <a:tr h="762638">
                <a:tc>
                  <a:txBody>
                    <a:bodyPr/>
                    <a:lstStyle/>
                    <a:p>
                      <a:pPr algn="ctr" fontAlgn="t"/>
                      <a:r>
                        <a:rPr lang="en-US" sz="1000" b="0" dirty="0" err="1">
                          <a:effectLst/>
                          <a:latin typeface="+mn-lt"/>
                        </a:rPr>
                        <a:t>Jabes</a:t>
                      </a:r>
                      <a:endParaRPr lang="en-US" sz="1000" b="0" dirty="0">
                        <a:effectLst/>
                        <a:latin typeface="+mn-lt"/>
                      </a:endParaRP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20 – 1000</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8000</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Up to 20x</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No</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$229</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603948"/>
                  </a:ext>
                </a:extLst>
              </a:tr>
              <a:tr h="481906">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Smartphone</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20 – 2000</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16000-48000</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Up to 40x</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Yes</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n/a</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4884921"/>
                  </a:ext>
                </a:extLst>
              </a:tr>
            </a:tbl>
          </a:graphicData>
        </a:graphic>
      </p:graphicFrame>
      <p:sp>
        <p:nvSpPr>
          <p:cNvPr id="83" name="TextBox 82">
            <a:extLst>
              <a:ext uri="{FF2B5EF4-FFF2-40B4-BE49-F238E27FC236}">
                <a16:creationId xmlns:a16="http://schemas.microsoft.com/office/drawing/2014/main" id="{7D01D4A8-7451-4668-8899-3DC5A5A6F67C}"/>
              </a:ext>
            </a:extLst>
          </p:cNvPr>
          <p:cNvSpPr txBox="1"/>
          <p:nvPr/>
        </p:nvSpPr>
        <p:spPr>
          <a:xfrm>
            <a:off x="38638141" y="8945895"/>
            <a:ext cx="4572000" cy="400110"/>
          </a:xfrm>
          <a:prstGeom prst="rect">
            <a:avLst/>
          </a:prstGeom>
          <a:noFill/>
        </p:spPr>
        <p:txBody>
          <a:bodyPr wrap="square" rtlCol="0">
            <a:spAutoFit/>
          </a:bodyPr>
          <a:lstStyle/>
          <a:p>
            <a:r>
              <a:rPr lang="en-US" sz="1000" b="1" dirty="0"/>
              <a:t>Table 4</a:t>
            </a:r>
            <a:r>
              <a:rPr lang="en-US" sz="1000" dirty="0"/>
              <a:t>: The table displays different devices that record heart sounds digitals with their respective features (Table taken by Kendre, 2021).</a:t>
            </a:r>
          </a:p>
        </p:txBody>
      </p:sp>
      <p:sp>
        <p:nvSpPr>
          <p:cNvPr id="84" name="TextBox 83">
            <a:extLst>
              <a:ext uri="{FF2B5EF4-FFF2-40B4-BE49-F238E27FC236}">
                <a16:creationId xmlns:a16="http://schemas.microsoft.com/office/drawing/2014/main" id="{1C72505B-DB78-4A7C-A4AB-52B339261D1E}"/>
              </a:ext>
            </a:extLst>
          </p:cNvPr>
          <p:cNvSpPr txBox="1"/>
          <p:nvPr/>
        </p:nvSpPr>
        <p:spPr>
          <a:xfrm>
            <a:off x="39761233" y="5822536"/>
            <a:ext cx="2224968" cy="276999"/>
          </a:xfrm>
          <a:prstGeom prst="rect">
            <a:avLst/>
          </a:prstGeom>
          <a:noFill/>
        </p:spPr>
        <p:txBody>
          <a:bodyPr wrap="none" rtlCol="0">
            <a:spAutoFit/>
          </a:bodyPr>
          <a:lstStyle/>
          <a:p>
            <a:r>
              <a:rPr lang="en-US" sz="1200" b="1" dirty="0"/>
              <a:t>Digital Stethoscope Comparison</a:t>
            </a:r>
          </a:p>
        </p:txBody>
      </p:sp>
      <p:grpSp>
        <p:nvGrpSpPr>
          <p:cNvPr id="1024" name="Group 1023">
            <a:extLst>
              <a:ext uri="{FF2B5EF4-FFF2-40B4-BE49-F238E27FC236}">
                <a16:creationId xmlns:a16="http://schemas.microsoft.com/office/drawing/2014/main" id="{2316B93C-7318-4C11-8FCC-C5065BE971D0}"/>
              </a:ext>
            </a:extLst>
          </p:cNvPr>
          <p:cNvGrpSpPr/>
          <p:nvPr/>
        </p:nvGrpSpPr>
        <p:grpSpPr>
          <a:xfrm>
            <a:off x="22590620" y="27330470"/>
            <a:ext cx="9694667" cy="5283130"/>
            <a:chOff x="22590620" y="27127200"/>
            <a:chExt cx="9694667" cy="5283130"/>
          </a:xfrm>
        </p:grpSpPr>
        <p:grpSp>
          <p:nvGrpSpPr>
            <p:cNvPr id="85" name="Group 84">
              <a:extLst>
                <a:ext uri="{FF2B5EF4-FFF2-40B4-BE49-F238E27FC236}">
                  <a16:creationId xmlns:a16="http://schemas.microsoft.com/office/drawing/2014/main" id="{04973D73-D4B9-4C62-95A8-7F3667B25CB2}"/>
                </a:ext>
              </a:extLst>
            </p:cNvPr>
            <p:cNvGrpSpPr/>
            <p:nvPr/>
          </p:nvGrpSpPr>
          <p:grpSpPr>
            <a:xfrm>
              <a:off x="22590620" y="27127200"/>
              <a:ext cx="9685219" cy="5215323"/>
              <a:chOff x="33490657" y="9105038"/>
              <a:chExt cx="9685219" cy="5215323"/>
            </a:xfrm>
          </p:grpSpPr>
          <p:sp>
            <p:nvSpPr>
              <p:cNvPr id="86" name="Rectangle 10">
                <a:extLst>
                  <a:ext uri="{FF2B5EF4-FFF2-40B4-BE49-F238E27FC236}">
                    <a16:creationId xmlns:a16="http://schemas.microsoft.com/office/drawing/2014/main" id="{CD4B052D-2745-4970-A2A5-437BFEA33ED8}"/>
                  </a:ext>
                </a:extLst>
              </p:cNvPr>
              <p:cNvSpPr>
                <a:spLocks noChangeArrowheads="1"/>
              </p:cNvSpPr>
              <p:nvPr/>
            </p:nvSpPr>
            <p:spPr bwMode="auto">
              <a:xfrm>
                <a:off x="33490659" y="9105038"/>
                <a:ext cx="9685217"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marR="5080" algn="ctr" defTabSz="4702588">
                  <a:lnSpc>
                    <a:spcPct val="104200"/>
                  </a:lnSpc>
                  <a:defRPr/>
                </a:pPr>
                <a:r>
                  <a:rPr lang="en-US" sz="3600" b="1" dirty="0">
                    <a:solidFill>
                      <a:schemeClr val="bg1"/>
                    </a:solidFill>
                    <a:latin typeface="Aileron SemiBold" panose="00000700000000000000" pitchFamily="50" charset="0"/>
                  </a:rPr>
                  <a:t>End-to-End System</a:t>
                </a:r>
              </a:p>
            </p:txBody>
          </p:sp>
          <p:sp>
            <p:nvSpPr>
              <p:cNvPr id="87" name="TextBox 86">
                <a:extLst>
                  <a:ext uri="{FF2B5EF4-FFF2-40B4-BE49-F238E27FC236}">
                    <a16:creationId xmlns:a16="http://schemas.microsoft.com/office/drawing/2014/main" id="{E7D17CE1-66AA-4A2B-AE24-8D872DE78D21}"/>
                  </a:ext>
                </a:extLst>
              </p:cNvPr>
              <p:cNvSpPr txBox="1"/>
              <p:nvPr/>
            </p:nvSpPr>
            <p:spPr>
              <a:xfrm>
                <a:off x="33490657" y="10134600"/>
                <a:ext cx="6319970" cy="4185761"/>
              </a:xfrm>
              <a:prstGeom prst="rect">
                <a:avLst/>
              </a:prstGeom>
              <a:noFill/>
            </p:spPr>
            <p:txBody>
              <a:bodyPr wrap="square">
                <a:spAutoFit/>
              </a:bodyPr>
              <a:lstStyle/>
              <a:p>
                <a:r>
                  <a:rPr lang="en-US" sz="1400" spc="-10" dirty="0"/>
                  <a:t>Testing the model's viability is crucial for ensuring the model's success in the real world. Ideally, recording heart sounds are recorded with digital stethoscopes. These tools use transducer technology to convert sound into an electrical signal. Over the past decade, this technology has grown immensely (by cause of speech recognition). Modern phones have the potential to record the sounds at a high resolution, given the microphone is located at the correct position relative to the heart. Such a device will prove extremely beneficial in providing a diagnosis without the need for specialized equipment. Figure 7 shows a heart sound recording from the phone microphone. The plot shows important biomarkers like S1 and S2, which suggest the microphone suitable for the classification task. This confirms smartphone microphones do not record excessive amounts of noise that may hinder the performance of the detection system. The smartphone app not only allows anyone to record their heart sounds with any device with a microphone but does so without needing any external equipment; such as a case or a stethoscope. Additionally, the app allows the users to download and email the sound recordings, providing physicians and cardiologists with deeper insight. This approach allows the app to also track heart activity over time, allowing for more awareness of your fitness level, heart health, and emotional health.</a:t>
                </a:r>
                <a:endParaRPr lang="en-US" sz="1400" dirty="0"/>
              </a:p>
            </p:txBody>
          </p:sp>
        </p:grpSp>
        <p:pic>
          <p:nvPicPr>
            <p:cNvPr id="95" name="Picture 94" descr="Graphical user interface&#10;&#10;Description automatically generated with medium confidence">
              <a:extLst>
                <a:ext uri="{FF2B5EF4-FFF2-40B4-BE49-F238E27FC236}">
                  <a16:creationId xmlns:a16="http://schemas.microsoft.com/office/drawing/2014/main" id="{63574D2D-874F-440F-B169-109D4A6787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741" t="2941" r="5455"/>
            <a:stretch/>
          </p:blipFill>
          <p:spPr>
            <a:xfrm>
              <a:off x="29364555" y="28139468"/>
              <a:ext cx="1998886" cy="4038564"/>
            </a:xfrm>
            <a:prstGeom prst="rect">
              <a:avLst/>
            </a:prstGeom>
          </p:spPr>
        </p:pic>
        <p:sp>
          <p:nvSpPr>
            <p:cNvPr id="96" name="TextBox 95">
              <a:extLst>
                <a:ext uri="{FF2B5EF4-FFF2-40B4-BE49-F238E27FC236}">
                  <a16:creationId xmlns:a16="http://schemas.microsoft.com/office/drawing/2014/main" id="{4684998E-A446-4E5C-9AED-0D917D4B1842}"/>
                </a:ext>
              </a:extLst>
            </p:cNvPr>
            <p:cNvSpPr txBox="1"/>
            <p:nvPr/>
          </p:nvSpPr>
          <p:spPr>
            <a:xfrm>
              <a:off x="28932487" y="32010220"/>
              <a:ext cx="3352800" cy="400110"/>
            </a:xfrm>
            <a:prstGeom prst="rect">
              <a:avLst/>
            </a:prstGeom>
            <a:noFill/>
          </p:spPr>
          <p:txBody>
            <a:bodyPr wrap="square" rtlCol="0">
              <a:spAutoFit/>
            </a:bodyPr>
            <a:lstStyle/>
            <a:p>
              <a:r>
                <a:rPr lang="en-US" sz="1000" b="1" dirty="0"/>
                <a:t>Figure 7</a:t>
              </a:r>
              <a:r>
                <a:rPr lang="en-US" sz="1000" dirty="0"/>
                <a:t>: Screenshot of created app recording a heart sound from the built-in microphone (Figure taken by Kendre, 2021). </a:t>
              </a:r>
            </a:p>
          </p:txBody>
        </p:sp>
      </p:grpSp>
      <p:grpSp>
        <p:nvGrpSpPr>
          <p:cNvPr id="1026" name="Group 1025">
            <a:extLst>
              <a:ext uri="{FF2B5EF4-FFF2-40B4-BE49-F238E27FC236}">
                <a16:creationId xmlns:a16="http://schemas.microsoft.com/office/drawing/2014/main" id="{B7566FA0-8638-4D5C-81AF-B0D08CBDE794}"/>
              </a:ext>
            </a:extLst>
          </p:cNvPr>
          <p:cNvGrpSpPr/>
          <p:nvPr/>
        </p:nvGrpSpPr>
        <p:grpSpPr>
          <a:xfrm>
            <a:off x="22199597" y="22446150"/>
            <a:ext cx="10058403" cy="4681050"/>
            <a:chOff x="22199597" y="21336001"/>
            <a:chExt cx="10058403" cy="4681050"/>
          </a:xfrm>
        </p:grpSpPr>
        <p:sp>
          <p:nvSpPr>
            <p:cNvPr id="31" name="Rectangle 10">
              <a:extLst>
                <a:ext uri="{FF2B5EF4-FFF2-40B4-BE49-F238E27FC236}">
                  <a16:creationId xmlns:a16="http://schemas.microsoft.com/office/drawing/2014/main" id="{6127A719-505A-4C44-8032-B19C962A0648}"/>
                </a:ext>
              </a:extLst>
            </p:cNvPr>
            <p:cNvSpPr>
              <a:spLocks noChangeArrowheads="1"/>
            </p:cNvSpPr>
            <p:nvPr/>
          </p:nvSpPr>
          <p:spPr bwMode="auto">
            <a:xfrm>
              <a:off x="22656800" y="21336001"/>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t-SNE Visualization</a:t>
              </a:r>
            </a:p>
          </p:txBody>
        </p:sp>
        <p:sp>
          <p:nvSpPr>
            <p:cNvPr id="7" name="TextBox 6">
              <a:extLst>
                <a:ext uri="{FF2B5EF4-FFF2-40B4-BE49-F238E27FC236}">
                  <a16:creationId xmlns:a16="http://schemas.microsoft.com/office/drawing/2014/main" id="{BA35D998-262C-4147-B1DE-D6D7AF82DFB6}"/>
                </a:ext>
              </a:extLst>
            </p:cNvPr>
            <p:cNvSpPr txBox="1"/>
            <p:nvPr/>
          </p:nvSpPr>
          <p:spPr>
            <a:xfrm>
              <a:off x="22199597" y="22121358"/>
              <a:ext cx="4114800" cy="3077029"/>
            </a:xfrm>
            <a:prstGeom prst="rect">
              <a:avLst/>
            </a:prstGeom>
            <a:noFill/>
          </p:spPr>
          <p:txBody>
            <a:bodyPr wrap="square" rtlCol="0">
              <a:spAutoFit/>
            </a:bodyPr>
            <a:lstStyle/>
            <a:p>
              <a:endParaRPr lang="en-US" dirty="0"/>
            </a:p>
          </p:txBody>
        </p:sp>
        <p:sp>
          <p:nvSpPr>
            <p:cNvPr id="100" name="TextBox 99">
              <a:extLst>
                <a:ext uri="{FF2B5EF4-FFF2-40B4-BE49-F238E27FC236}">
                  <a16:creationId xmlns:a16="http://schemas.microsoft.com/office/drawing/2014/main" id="{73232525-B25F-4D1B-B3F7-49674F6D0CEF}"/>
                </a:ext>
              </a:extLst>
            </p:cNvPr>
            <p:cNvSpPr txBox="1"/>
            <p:nvPr/>
          </p:nvSpPr>
          <p:spPr>
            <a:xfrm>
              <a:off x="26591216" y="22508398"/>
              <a:ext cx="5664299" cy="3108543"/>
            </a:xfrm>
            <a:prstGeom prst="rect">
              <a:avLst/>
            </a:prstGeom>
            <a:noFill/>
          </p:spPr>
          <p:txBody>
            <a:bodyPr wrap="square">
              <a:spAutoFit/>
            </a:bodyPr>
            <a:lstStyle/>
            <a:p>
              <a:r>
                <a:rPr lang="en-US" sz="1400" dirty="0"/>
                <a:t>Dataset visualization is critical in understanding the dataset's complexity and model's effectiveness. Here, we use t-distributed stochastic neighbor embedding (t-SNE), a statistical method for visualizing multidimensional data with less computational expense. The method is presented with the raw prediction values for each input of the validation set and maps the corresponding predictions into a 2-dimensional space (x, y). Tracked over the best epoch, the visualization allows us to view the differentiation between heart sounds from the model’s prediction. The visualization highlights clear clustering within the dataset, which suggests the model is stable. Though, it is evident that there is overlapping between abnormal and normal signals in the y=0.4-0.6 range. Assuming these signals as ground truth, this implies that additional feature engineering is required to adequately classify heart sounds. </a:t>
              </a:r>
            </a:p>
          </p:txBody>
        </p:sp>
        <p:sp>
          <p:nvSpPr>
            <p:cNvPr id="101" name="TextBox 100">
              <a:extLst>
                <a:ext uri="{FF2B5EF4-FFF2-40B4-BE49-F238E27FC236}">
                  <a16:creationId xmlns:a16="http://schemas.microsoft.com/office/drawing/2014/main" id="{96BBC787-267D-4F8D-93F8-944D04EF7473}"/>
                </a:ext>
              </a:extLst>
            </p:cNvPr>
            <p:cNvSpPr txBox="1"/>
            <p:nvPr/>
          </p:nvSpPr>
          <p:spPr>
            <a:xfrm>
              <a:off x="23089207" y="25616941"/>
              <a:ext cx="3340429" cy="400110"/>
            </a:xfrm>
            <a:prstGeom prst="rect">
              <a:avLst/>
            </a:prstGeom>
            <a:noFill/>
          </p:spPr>
          <p:txBody>
            <a:bodyPr wrap="square" rtlCol="0">
              <a:spAutoFit/>
            </a:bodyPr>
            <a:lstStyle/>
            <a:p>
              <a:r>
                <a:rPr lang="en-US" sz="1000" b="1" dirty="0"/>
                <a:t>Figure 5</a:t>
              </a:r>
              <a:r>
                <a:rPr lang="en-US" sz="1000" dirty="0"/>
                <a:t>: t-SNE visualization of testing dataset after model training (Figure taken by Kendre, 2021). </a:t>
              </a:r>
            </a:p>
          </p:txBody>
        </p:sp>
        <p:pic>
          <p:nvPicPr>
            <p:cNvPr id="102" name="Picture 10">
              <a:extLst>
                <a:ext uri="{FF2B5EF4-FFF2-40B4-BE49-F238E27FC236}">
                  <a16:creationId xmlns:a16="http://schemas.microsoft.com/office/drawing/2014/main" id="{199460C9-9F3F-4826-B21E-08AE47A4B3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9207" y="22413635"/>
              <a:ext cx="3081461" cy="31182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98A505B8-B7ED-488D-9486-C6F69EE7AF80}"/>
              </a:ext>
            </a:extLst>
          </p:cNvPr>
          <p:cNvGrpSpPr/>
          <p:nvPr/>
        </p:nvGrpSpPr>
        <p:grpSpPr>
          <a:xfrm>
            <a:off x="11488361" y="22707600"/>
            <a:ext cx="9601200" cy="4821198"/>
            <a:chOff x="11488361" y="21336000"/>
            <a:chExt cx="9601200" cy="4821198"/>
          </a:xfrm>
        </p:grpSpPr>
        <p:sp>
          <p:nvSpPr>
            <p:cNvPr id="99" name="Rectangle 10">
              <a:extLst>
                <a:ext uri="{FF2B5EF4-FFF2-40B4-BE49-F238E27FC236}">
                  <a16:creationId xmlns:a16="http://schemas.microsoft.com/office/drawing/2014/main" id="{5C2AD24B-17A9-4325-8F48-AD22802AA587}"/>
                </a:ext>
              </a:extLst>
            </p:cNvPr>
            <p:cNvSpPr>
              <a:spLocks noChangeArrowheads="1"/>
            </p:cNvSpPr>
            <p:nvPr/>
          </p:nvSpPr>
          <p:spPr bwMode="auto">
            <a:xfrm>
              <a:off x="11488361" y="21336000"/>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Confusion Matrix</a:t>
              </a:r>
            </a:p>
          </p:txBody>
        </p:sp>
        <p:sp>
          <p:nvSpPr>
            <p:cNvPr id="103" name="TextBox 102">
              <a:extLst>
                <a:ext uri="{FF2B5EF4-FFF2-40B4-BE49-F238E27FC236}">
                  <a16:creationId xmlns:a16="http://schemas.microsoft.com/office/drawing/2014/main" id="{DB134601-D2DB-42B0-997B-4520BF02CDC6}"/>
                </a:ext>
              </a:extLst>
            </p:cNvPr>
            <p:cNvSpPr txBox="1"/>
            <p:nvPr/>
          </p:nvSpPr>
          <p:spPr>
            <a:xfrm>
              <a:off x="11621121" y="22382773"/>
              <a:ext cx="5103228" cy="3539430"/>
            </a:xfrm>
            <a:prstGeom prst="rect">
              <a:avLst/>
            </a:prstGeom>
            <a:noFill/>
          </p:spPr>
          <p:txBody>
            <a:bodyPr wrap="square">
              <a:spAutoFit/>
            </a:bodyPr>
            <a:lstStyle/>
            <a:p>
              <a:r>
                <a:rPr lang="en-US" sz="1400" dirty="0"/>
                <a:t>The confusion matrix in Figure 4 illustrates the performance for each class of the proposed method. Specifically, we evaluated the model's success on the grounds of accuracy, specificity, and sensitivity of the classification. We calculated the average true positives, false positives, false negatives and false positives for all testing sets. Using these floored values, we normalized each label along the y-axis. The matrix reveals that the most common misunderstanding occurs between Gallops and Normal rhythms. This is expected as Gallops are heart sounds that contain an extra sound like S3 or S4, which are often lacking in amplitude. Overall, we conclude that the average accuracy of abnormal heartbeat detection is ~95% with a misclassification rate of just ~5%. Thus, the model is extremely accurate in detecting abnormalities in heart sounds and displays the capability to classify abnormal heart sounds into arrhythmia and abnormality types.</a:t>
              </a:r>
            </a:p>
          </p:txBody>
        </p:sp>
        <p:sp>
          <p:nvSpPr>
            <p:cNvPr id="104" name="TextBox 103">
              <a:extLst>
                <a:ext uri="{FF2B5EF4-FFF2-40B4-BE49-F238E27FC236}">
                  <a16:creationId xmlns:a16="http://schemas.microsoft.com/office/drawing/2014/main" id="{F57F1195-88D8-4EC4-A5CF-0AC3ABFCDFBB}"/>
                </a:ext>
              </a:extLst>
            </p:cNvPr>
            <p:cNvSpPr txBox="1"/>
            <p:nvPr/>
          </p:nvSpPr>
          <p:spPr>
            <a:xfrm>
              <a:off x="16764000" y="25603200"/>
              <a:ext cx="4191000" cy="553998"/>
            </a:xfrm>
            <a:prstGeom prst="rect">
              <a:avLst/>
            </a:prstGeom>
            <a:noFill/>
          </p:spPr>
          <p:txBody>
            <a:bodyPr wrap="square" rtlCol="0">
              <a:spAutoFit/>
            </a:bodyPr>
            <a:lstStyle/>
            <a:p>
              <a:r>
                <a:rPr lang="en-US" sz="1000" b="1" dirty="0"/>
                <a:t>Figure 4</a:t>
              </a:r>
              <a:r>
                <a:rPr lang="en-US" sz="1000" dirty="0"/>
                <a:t>: Matrix of accuracy between categories (pathologies) classified by the model (predicted label) and the true categories (true label) (Figure taken by Kendre, 2021).</a:t>
              </a:r>
            </a:p>
          </p:txBody>
        </p:sp>
        <p:pic>
          <p:nvPicPr>
            <p:cNvPr id="105" name="Picture 4">
              <a:extLst>
                <a:ext uri="{FF2B5EF4-FFF2-40B4-BE49-F238E27FC236}">
                  <a16:creationId xmlns:a16="http://schemas.microsoft.com/office/drawing/2014/main" id="{97F3EE2E-A5C6-4268-A83D-29B4FD9396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00548" y="22439700"/>
              <a:ext cx="3669767" cy="3097789"/>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Rectangle 10">
            <a:extLst>
              <a:ext uri="{FF2B5EF4-FFF2-40B4-BE49-F238E27FC236}">
                <a16:creationId xmlns:a16="http://schemas.microsoft.com/office/drawing/2014/main" id="{9DA245FE-C10F-4AEC-AE59-D9F752023426}"/>
              </a:ext>
            </a:extLst>
          </p:cNvPr>
          <p:cNvSpPr>
            <a:spLocks noChangeArrowheads="1"/>
          </p:cNvSpPr>
          <p:nvPr/>
        </p:nvSpPr>
        <p:spPr bwMode="auto">
          <a:xfrm>
            <a:off x="11485876" y="17602200"/>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Distribution Table</a:t>
            </a:r>
          </a:p>
        </p:txBody>
      </p:sp>
      <p:grpSp>
        <p:nvGrpSpPr>
          <p:cNvPr id="1027" name="Group 1026">
            <a:extLst>
              <a:ext uri="{FF2B5EF4-FFF2-40B4-BE49-F238E27FC236}">
                <a16:creationId xmlns:a16="http://schemas.microsoft.com/office/drawing/2014/main" id="{D0BD7C21-33B6-4E6A-B176-387E961022A0}"/>
              </a:ext>
            </a:extLst>
          </p:cNvPr>
          <p:cNvGrpSpPr/>
          <p:nvPr/>
        </p:nvGrpSpPr>
        <p:grpSpPr>
          <a:xfrm>
            <a:off x="22572757" y="17521059"/>
            <a:ext cx="9682758" cy="4576941"/>
            <a:chOff x="22572757" y="16306801"/>
            <a:chExt cx="9682758" cy="4576941"/>
          </a:xfrm>
        </p:grpSpPr>
        <p:sp>
          <p:nvSpPr>
            <p:cNvPr id="106" name="Rectangle 10">
              <a:extLst>
                <a:ext uri="{FF2B5EF4-FFF2-40B4-BE49-F238E27FC236}">
                  <a16:creationId xmlns:a16="http://schemas.microsoft.com/office/drawing/2014/main" id="{D814FA62-115D-4972-8E00-67AA9AC8F0A5}"/>
                </a:ext>
              </a:extLst>
            </p:cNvPr>
            <p:cNvSpPr>
              <a:spLocks noChangeArrowheads="1"/>
            </p:cNvSpPr>
            <p:nvPr/>
          </p:nvSpPr>
          <p:spPr bwMode="auto">
            <a:xfrm>
              <a:off x="22654315" y="16306801"/>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ROC/AUC</a:t>
              </a:r>
            </a:p>
          </p:txBody>
        </p:sp>
        <p:sp>
          <p:nvSpPr>
            <p:cNvPr id="108" name="TextBox 107">
              <a:extLst>
                <a:ext uri="{FF2B5EF4-FFF2-40B4-BE49-F238E27FC236}">
                  <a16:creationId xmlns:a16="http://schemas.microsoft.com/office/drawing/2014/main" id="{58B0C581-B2E2-44BA-A1A1-6BDC8E80F988}"/>
                </a:ext>
              </a:extLst>
            </p:cNvPr>
            <p:cNvSpPr txBox="1"/>
            <p:nvPr/>
          </p:nvSpPr>
          <p:spPr>
            <a:xfrm>
              <a:off x="26001758" y="17302342"/>
              <a:ext cx="6253757" cy="2677656"/>
            </a:xfrm>
            <a:prstGeom prst="rect">
              <a:avLst/>
            </a:prstGeom>
            <a:noFill/>
          </p:spPr>
          <p:txBody>
            <a:bodyPr wrap="square">
              <a:spAutoFit/>
            </a:bodyPr>
            <a:lstStyle/>
            <a:p>
              <a:r>
                <a:rPr lang="en-US" sz="1400" spc="-10" dirty="0"/>
                <a:t>The receiver operating characteristic curve (ROC) aids in understanding the model’s ability to predict the correct heart sound class. The curve plots the true positive rate against the false positive rate at various prediction thresholds. Based on the ROC, we choose the optimal threshold for all classes. However, the optimal threshold depends on a subjective trade-off between the true and false positive rates. Here, we choose to optimize for increased true positive rate, as we want to ensure all potential subjects with a disease are sent for further examination. Additionally, the graph illustrates the area under the curve (AUC), this analysis provides an aggregate measure of the model’s performance over all classification thresholds. All AUC scores are above the 0.5 threshold; this suggests that the model’s ability to distinguish between classes is high.</a:t>
              </a:r>
            </a:p>
          </p:txBody>
        </p:sp>
        <p:sp>
          <p:nvSpPr>
            <p:cNvPr id="109" name="TextBox 108">
              <a:extLst>
                <a:ext uri="{FF2B5EF4-FFF2-40B4-BE49-F238E27FC236}">
                  <a16:creationId xmlns:a16="http://schemas.microsoft.com/office/drawing/2014/main" id="{E68B5970-D88A-42D1-A3FF-5BB95DA41176}"/>
                </a:ext>
              </a:extLst>
            </p:cNvPr>
            <p:cNvSpPr txBox="1"/>
            <p:nvPr/>
          </p:nvSpPr>
          <p:spPr>
            <a:xfrm>
              <a:off x="22572757" y="20329744"/>
              <a:ext cx="3657599" cy="553998"/>
            </a:xfrm>
            <a:prstGeom prst="rect">
              <a:avLst/>
            </a:prstGeom>
            <a:noFill/>
          </p:spPr>
          <p:txBody>
            <a:bodyPr wrap="square" rtlCol="0">
              <a:spAutoFit/>
            </a:bodyPr>
            <a:lstStyle/>
            <a:p>
              <a:r>
                <a:rPr lang="en-US" sz="1000" b="1" dirty="0"/>
                <a:t>Figure 3</a:t>
              </a:r>
              <a:r>
                <a:rPr lang="en-US" sz="1000" dirty="0"/>
                <a:t>: The ROC curve shows the TPR and FPR for different thresholds for the model’s prediction and the AUC for each class, which shows the model’s efficiency (Figure taken by Kendre, 2021).</a:t>
              </a:r>
            </a:p>
          </p:txBody>
        </p:sp>
        <p:pic>
          <p:nvPicPr>
            <p:cNvPr id="110" name="Picture 2">
              <a:extLst>
                <a:ext uri="{FF2B5EF4-FFF2-40B4-BE49-F238E27FC236}">
                  <a16:creationId xmlns:a16="http://schemas.microsoft.com/office/drawing/2014/main" id="{A61BCAB6-3201-49C0-9047-8E7044ACE0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24501" y="17363992"/>
              <a:ext cx="3024856" cy="2986350"/>
            </a:xfrm>
            <a:prstGeom prst="rect">
              <a:avLst/>
            </a:prstGeom>
            <a:noFill/>
            <a:extLst>
              <a:ext uri="{909E8E84-426E-40DD-AFC4-6F175D3DCCD1}">
                <a14:hiddenFill xmlns:a14="http://schemas.microsoft.com/office/drawing/2010/main">
                  <a:solidFill>
                    <a:srgbClr val="FFFFFF"/>
                  </a:solidFill>
                </a14:hiddenFill>
              </a:ext>
            </a:extLst>
          </p:spPr>
        </p:pic>
      </p:grpSp>
      <p:sp>
        <p:nvSpPr>
          <p:cNvPr id="111" name="TextBox 110">
            <a:extLst>
              <a:ext uri="{FF2B5EF4-FFF2-40B4-BE49-F238E27FC236}">
                <a16:creationId xmlns:a16="http://schemas.microsoft.com/office/drawing/2014/main" id="{9E0C0B5A-3F65-4401-B4DD-7CC9F4613102}"/>
              </a:ext>
            </a:extLst>
          </p:cNvPr>
          <p:cNvSpPr txBox="1"/>
          <p:nvPr/>
        </p:nvSpPr>
        <p:spPr>
          <a:xfrm>
            <a:off x="11633198" y="18647926"/>
            <a:ext cx="4186758" cy="3754874"/>
          </a:xfrm>
          <a:prstGeom prst="rect">
            <a:avLst/>
          </a:prstGeom>
          <a:noFill/>
        </p:spPr>
        <p:txBody>
          <a:bodyPr wrap="square">
            <a:spAutoFit/>
          </a:bodyPr>
          <a:lstStyle/>
          <a:p>
            <a:r>
              <a:rPr lang="en-US" sz="1400" spc="-10" dirty="0"/>
              <a:t>The proposed method introduces significant features and architectures that aid in abnormality detection. Using such techniques, the classification metrics showed extremely promising results as shown in Table 3. Specifically, the model achieved 73.7% accuracy on the PASCAL dataset and 89.5% accuracy on the </a:t>
            </a:r>
            <a:r>
              <a:rPr lang="en-US" sz="1400" spc="-10" dirty="0" err="1"/>
              <a:t>PhysioNet</a:t>
            </a:r>
            <a:r>
              <a:rPr lang="en-US" sz="1400" spc="-10" dirty="0"/>
              <a:t> dataset. Hence, the model proved to be very efficient for classification of normal and murmur-filled heart sounds.  Furthermore, we also propose creating heart sounds from ECGs for additional arrhythmia-specific training. Training the model on the synthesized heart sounds provided a mean accuracy of 93.0%, ECG to PCG conversion is a feasible approach. Additionally, training the model on all 3 datasets indicated excellent results, predicting 95.0% of abnormalities correctly.</a:t>
            </a:r>
          </a:p>
        </p:txBody>
      </p:sp>
      <p:graphicFrame>
        <p:nvGraphicFramePr>
          <p:cNvPr id="112" name="Table 111">
            <a:extLst>
              <a:ext uri="{FF2B5EF4-FFF2-40B4-BE49-F238E27FC236}">
                <a16:creationId xmlns:a16="http://schemas.microsoft.com/office/drawing/2014/main" id="{CB65D3E0-A00F-44E4-91A9-205407C1FADE}"/>
              </a:ext>
            </a:extLst>
          </p:cNvPr>
          <p:cNvGraphicFramePr>
            <a:graphicFrameLocks noGrp="1"/>
          </p:cNvGraphicFramePr>
          <p:nvPr>
            <p:extLst>
              <p:ext uri="{D42A27DB-BD31-4B8C-83A1-F6EECF244321}">
                <p14:modId xmlns:p14="http://schemas.microsoft.com/office/powerpoint/2010/main" val="3431252338"/>
              </p:ext>
            </p:extLst>
          </p:nvPr>
        </p:nvGraphicFramePr>
        <p:xfrm>
          <a:off x="15896155" y="19037201"/>
          <a:ext cx="4724399" cy="2506326"/>
        </p:xfrm>
        <a:graphic>
          <a:graphicData uri="http://schemas.openxmlformats.org/drawingml/2006/table">
            <a:tbl>
              <a:tblPr/>
              <a:tblGrid>
                <a:gridCol w="786187">
                  <a:extLst>
                    <a:ext uri="{9D8B030D-6E8A-4147-A177-3AD203B41FA5}">
                      <a16:colId xmlns:a16="http://schemas.microsoft.com/office/drawing/2014/main" val="1827621707"/>
                    </a:ext>
                  </a:extLst>
                </a:gridCol>
                <a:gridCol w="624998">
                  <a:extLst>
                    <a:ext uri="{9D8B030D-6E8A-4147-A177-3AD203B41FA5}">
                      <a16:colId xmlns:a16="http://schemas.microsoft.com/office/drawing/2014/main" val="3058039972"/>
                    </a:ext>
                  </a:extLst>
                </a:gridCol>
                <a:gridCol w="613558">
                  <a:extLst>
                    <a:ext uri="{9D8B030D-6E8A-4147-A177-3AD203B41FA5}">
                      <a16:colId xmlns:a16="http://schemas.microsoft.com/office/drawing/2014/main" val="1105069573"/>
                    </a:ext>
                  </a:extLst>
                </a:gridCol>
                <a:gridCol w="674914">
                  <a:extLst>
                    <a:ext uri="{9D8B030D-6E8A-4147-A177-3AD203B41FA5}">
                      <a16:colId xmlns:a16="http://schemas.microsoft.com/office/drawing/2014/main" val="2172966024"/>
                    </a:ext>
                  </a:extLst>
                </a:gridCol>
                <a:gridCol w="674914">
                  <a:extLst>
                    <a:ext uri="{9D8B030D-6E8A-4147-A177-3AD203B41FA5}">
                      <a16:colId xmlns:a16="http://schemas.microsoft.com/office/drawing/2014/main" val="366430030"/>
                    </a:ext>
                  </a:extLst>
                </a:gridCol>
                <a:gridCol w="674914">
                  <a:extLst>
                    <a:ext uri="{9D8B030D-6E8A-4147-A177-3AD203B41FA5}">
                      <a16:colId xmlns:a16="http://schemas.microsoft.com/office/drawing/2014/main" val="3310429665"/>
                    </a:ext>
                  </a:extLst>
                </a:gridCol>
                <a:gridCol w="674914">
                  <a:extLst>
                    <a:ext uri="{9D8B030D-6E8A-4147-A177-3AD203B41FA5}">
                      <a16:colId xmlns:a16="http://schemas.microsoft.com/office/drawing/2014/main" val="2458684115"/>
                    </a:ext>
                  </a:extLst>
                </a:gridCol>
              </a:tblGrid>
              <a:tr h="271590">
                <a:tc>
                  <a:txBody>
                    <a:bodyPr/>
                    <a:lstStyle/>
                    <a:p>
                      <a:pPr algn="ctr" fontAlgn="t"/>
                      <a:r>
                        <a:rPr lang="en-US" sz="1000" b="1" dirty="0">
                          <a:effectLst/>
                          <a:latin typeface="+mn-lt"/>
                        </a:rPr>
                        <a:t>Dataset</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Accuracy</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F1 Score</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t" latinLnBrk="0" hangingPunct="1">
                        <a:lnSpc>
                          <a:spcPct val="100000"/>
                        </a:lnSpc>
                        <a:spcBef>
                          <a:spcPts val="0"/>
                        </a:spcBef>
                        <a:spcAft>
                          <a:spcPts val="0"/>
                        </a:spcAft>
                        <a:buClrTx/>
                        <a:buSzTx/>
                        <a:buFontTx/>
                        <a:buNone/>
                        <a:tabLst/>
                        <a:defRPr/>
                      </a:pPr>
                      <a:r>
                        <a:rPr lang="en-US" sz="1000" b="1" dirty="0">
                          <a:solidFill>
                            <a:schemeClr val="tx1"/>
                          </a:solidFill>
                          <a:effectLst/>
                          <a:latin typeface="+mn-lt"/>
                          <a:ea typeface="+mn-ea"/>
                          <a:cs typeface="+mn-cs"/>
                        </a:rPr>
                        <a:t>Sensitivity</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t" latinLnBrk="0" hangingPunct="1">
                        <a:lnSpc>
                          <a:spcPct val="100000"/>
                        </a:lnSpc>
                        <a:spcBef>
                          <a:spcPts val="0"/>
                        </a:spcBef>
                        <a:spcAft>
                          <a:spcPts val="0"/>
                        </a:spcAft>
                        <a:buClrTx/>
                        <a:buSzTx/>
                        <a:buFontTx/>
                        <a:buNone/>
                        <a:tabLst/>
                        <a:defRPr/>
                      </a:pPr>
                      <a:r>
                        <a:rPr lang="en-US" sz="1000" b="1" dirty="0">
                          <a:solidFill>
                            <a:schemeClr val="tx1"/>
                          </a:solidFill>
                          <a:effectLst/>
                          <a:latin typeface="+mn-lt"/>
                          <a:ea typeface="+mn-ea"/>
                          <a:cs typeface="+mn-cs"/>
                        </a:rPr>
                        <a:t>Specificity</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PPV</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eaLnBrk="1" fontAlgn="t" latinLnBrk="0" hangingPunct="1">
                        <a:lnSpc>
                          <a:spcPct val="100000"/>
                        </a:lnSpc>
                        <a:spcBef>
                          <a:spcPts val="0"/>
                        </a:spcBef>
                        <a:spcAft>
                          <a:spcPts val="0"/>
                        </a:spcAft>
                        <a:buClrTx/>
                        <a:buSzTx/>
                        <a:buFontTx/>
                        <a:buNone/>
                        <a:tabLst/>
                        <a:defRPr/>
                      </a:pPr>
                      <a:r>
                        <a:rPr lang="en-US" sz="1000" b="1" dirty="0">
                          <a:solidFill>
                            <a:schemeClr val="tx1"/>
                          </a:solidFill>
                          <a:effectLst/>
                          <a:latin typeface="+mn-lt"/>
                          <a:ea typeface="+mn-ea"/>
                          <a:cs typeface="+mn-cs"/>
                        </a:rPr>
                        <a:t>NPV</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0326947"/>
                  </a:ext>
                </a:extLst>
              </a:tr>
              <a:tr h="491329">
                <a:tc>
                  <a:txBody>
                    <a:bodyPr/>
                    <a:lstStyle/>
                    <a:p>
                      <a:pPr algn="ctr" fontAlgn="t"/>
                      <a:r>
                        <a:rPr lang="en-US" sz="1000" b="0" dirty="0">
                          <a:effectLst/>
                          <a:latin typeface="+mn-lt"/>
                        </a:rPr>
                        <a:t>PASCAL</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73.7</a:t>
                      </a:r>
                      <a:r>
                        <a:rPr lang="en-US" sz="1000" b="0" i="0" dirty="0">
                          <a:solidFill>
                            <a:schemeClr val="tx1"/>
                          </a:solidFill>
                          <a:effectLst/>
                          <a:latin typeface="+mn-lt"/>
                          <a:ea typeface="+mn-ea"/>
                          <a:cs typeface="+mn-cs"/>
                        </a:rPr>
                        <a:t>±.02</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75.0</a:t>
                      </a:r>
                      <a:r>
                        <a:rPr lang="en-US" sz="1000" b="0" i="0" dirty="0">
                          <a:solidFill>
                            <a:schemeClr val="tx1"/>
                          </a:solidFill>
                          <a:effectLst/>
                          <a:latin typeface="+mn-lt"/>
                          <a:ea typeface="+mn-ea"/>
                          <a:cs typeface="+mn-cs"/>
                        </a:rPr>
                        <a:t>±.04</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75.0</a:t>
                      </a:r>
                      <a:r>
                        <a:rPr lang="en-US" sz="1000" b="0" i="0" dirty="0">
                          <a:solidFill>
                            <a:schemeClr val="tx1"/>
                          </a:solidFill>
                          <a:effectLst/>
                          <a:latin typeface="+mn-lt"/>
                          <a:ea typeface="+mn-ea"/>
                          <a:cs typeface="+mn-cs"/>
                        </a:rPr>
                        <a:t>±.05</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72.2</a:t>
                      </a:r>
                      <a:r>
                        <a:rPr lang="en-US" sz="1000" b="0" i="0" dirty="0">
                          <a:solidFill>
                            <a:schemeClr val="tx1"/>
                          </a:solidFill>
                          <a:effectLst/>
                          <a:latin typeface="+mn-lt"/>
                          <a:ea typeface="+mn-ea"/>
                          <a:cs typeface="+mn-cs"/>
                        </a:rPr>
                        <a:t>±.04</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75.0</a:t>
                      </a:r>
                      <a:r>
                        <a:rPr lang="en-US" sz="1000" b="0" i="0" dirty="0">
                          <a:solidFill>
                            <a:schemeClr val="tx1"/>
                          </a:solidFill>
                          <a:effectLst/>
                          <a:latin typeface="+mn-lt"/>
                          <a:ea typeface="+mn-ea"/>
                          <a:cs typeface="+mn-cs"/>
                        </a:rPr>
                        <a:t>±.02</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72.2</a:t>
                      </a:r>
                      <a:r>
                        <a:rPr lang="en-US" sz="1000" b="0" i="0" dirty="0">
                          <a:solidFill>
                            <a:schemeClr val="tx1"/>
                          </a:solidFill>
                          <a:effectLst/>
                          <a:latin typeface="+mn-lt"/>
                          <a:ea typeface="+mn-ea"/>
                          <a:cs typeface="+mn-cs"/>
                        </a:rPr>
                        <a:t>±.04</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3759370"/>
                  </a:ext>
                </a:extLst>
              </a:tr>
              <a:tr h="491329">
                <a:tc>
                  <a:txBody>
                    <a:bodyPr/>
                    <a:lstStyle/>
                    <a:p>
                      <a:pPr algn="ctr" fontAlgn="t"/>
                      <a:r>
                        <a:rPr lang="en-US" sz="1000" b="0" dirty="0" err="1">
                          <a:effectLst/>
                          <a:latin typeface="+mn-lt"/>
                        </a:rPr>
                        <a:t>PhysioNet</a:t>
                      </a:r>
                      <a:endParaRPr lang="en-US" sz="1000" b="0" dirty="0">
                        <a:effectLst/>
                        <a:latin typeface="+mn-lt"/>
                      </a:endParaRPr>
                    </a:p>
                    <a:p>
                      <a:pPr algn="ctr" fontAlgn="t"/>
                      <a:r>
                        <a:rPr lang="en-US" sz="1000" b="0" dirty="0">
                          <a:effectLst/>
                          <a:latin typeface="+mn-lt"/>
                        </a:rPr>
                        <a:t>2016</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89.5</a:t>
                      </a:r>
                      <a:r>
                        <a:rPr lang="en-US" sz="1000" b="0" i="0" dirty="0">
                          <a:solidFill>
                            <a:schemeClr val="tx1"/>
                          </a:solidFill>
                          <a:effectLst/>
                          <a:latin typeface="+mn-lt"/>
                          <a:ea typeface="+mn-ea"/>
                          <a:cs typeface="+mn-cs"/>
                        </a:rPr>
                        <a:t>±.03</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64.4</a:t>
                      </a:r>
                      <a:r>
                        <a:rPr lang="en-US" sz="1000" b="0" i="0" dirty="0">
                          <a:solidFill>
                            <a:schemeClr val="tx1"/>
                          </a:solidFill>
                          <a:effectLst/>
                          <a:latin typeface="+mn-lt"/>
                          <a:ea typeface="+mn-ea"/>
                          <a:cs typeface="+mn-cs"/>
                        </a:rPr>
                        <a:t>±.05</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48.0</a:t>
                      </a:r>
                      <a:r>
                        <a:rPr lang="en-US" sz="1000" b="0" i="0" dirty="0">
                          <a:solidFill>
                            <a:schemeClr val="tx1"/>
                          </a:solidFill>
                          <a:effectLst/>
                          <a:latin typeface="+mn-lt"/>
                          <a:ea typeface="+mn-ea"/>
                          <a:cs typeface="+mn-cs"/>
                        </a:rPr>
                        <a:t>±.06</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i="0" dirty="0">
                          <a:solidFill>
                            <a:schemeClr val="tx1"/>
                          </a:solidFill>
                          <a:effectLst/>
                          <a:latin typeface="+mn-lt"/>
                          <a:ea typeface="+mn-ea"/>
                          <a:cs typeface="+mn-cs"/>
                        </a:rPr>
                        <a:t>85.7±.02</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i="0" dirty="0">
                          <a:solidFill>
                            <a:schemeClr val="tx1"/>
                          </a:solidFill>
                          <a:effectLst/>
                          <a:latin typeface="+mn-lt"/>
                          <a:ea typeface="+mn-ea"/>
                          <a:cs typeface="+mn-cs"/>
                        </a:rPr>
                        <a:t>96</a:t>
                      </a:r>
                      <a:r>
                        <a:rPr lang="en-US" sz="1000" b="0" dirty="0">
                          <a:effectLst/>
                          <a:latin typeface="+mn-lt"/>
                        </a:rPr>
                        <a:t>.5</a:t>
                      </a:r>
                      <a:r>
                        <a:rPr lang="en-US" sz="1000" b="0" i="0" dirty="0">
                          <a:solidFill>
                            <a:schemeClr val="tx1"/>
                          </a:solidFill>
                          <a:effectLst/>
                          <a:latin typeface="+mn-lt"/>
                          <a:ea typeface="+mn-ea"/>
                          <a:cs typeface="+mn-cs"/>
                        </a:rPr>
                        <a:t>±.04</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i="0" dirty="0">
                          <a:solidFill>
                            <a:schemeClr val="tx1"/>
                          </a:solidFill>
                          <a:effectLst/>
                          <a:latin typeface="+mn-lt"/>
                          <a:ea typeface="+mn-ea"/>
                          <a:cs typeface="+mn-cs"/>
                        </a:rPr>
                        <a:t>85.7±.03</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796969"/>
                  </a:ext>
                </a:extLst>
              </a:tr>
              <a:tr h="767255">
                <a:tc>
                  <a:txBody>
                    <a:bodyPr/>
                    <a:lstStyle/>
                    <a:p>
                      <a:pPr algn="ctr" fontAlgn="t"/>
                      <a:r>
                        <a:rPr lang="en-US" sz="1000" b="0" dirty="0">
                          <a:effectLst/>
                          <a:latin typeface="+mn-lt"/>
                        </a:rPr>
                        <a:t>Synthesized </a:t>
                      </a:r>
                      <a:r>
                        <a:rPr lang="en-US" sz="1000" b="0" dirty="0">
                          <a:solidFill>
                            <a:schemeClr val="tx1"/>
                          </a:solidFill>
                          <a:effectLst/>
                          <a:latin typeface="+mn-lt"/>
                          <a:ea typeface="+mn-ea"/>
                          <a:cs typeface="+mn-cs"/>
                        </a:rPr>
                        <a:t>PTB-XL (AF)</a:t>
                      </a:r>
                      <a:endParaRPr lang="en-US" sz="1000" b="0" dirty="0">
                        <a:effectLst/>
                        <a:latin typeface="+mn-lt"/>
                      </a:endParaRP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93.0</a:t>
                      </a:r>
                      <a:r>
                        <a:rPr lang="en-US" sz="1000" b="0" i="0" dirty="0">
                          <a:solidFill>
                            <a:schemeClr val="tx1"/>
                          </a:solidFill>
                          <a:effectLst/>
                          <a:latin typeface="+mn-lt"/>
                          <a:ea typeface="+mn-ea"/>
                          <a:cs typeface="+mn-cs"/>
                        </a:rPr>
                        <a:t>±.03</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94.3</a:t>
                      </a:r>
                      <a:r>
                        <a:rPr lang="en-US" sz="1000" b="0" i="0" dirty="0">
                          <a:solidFill>
                            <a:schemeClr val="tx1"/>
                          </a:solidFill>
                          <a:effectLst/>
                          <a:latin typeface="+mn-lt"/>
                          <a:ea typeface="+mn-ea"/>
                          <a:cs typeface="+mn-cs"/>
                        </a:rPr>
                        <a:t>±.03</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99.5</a:t>
                      </a:r>
                      <a:r>
                        <a:rPr lang="en-US" sz="1000" b="0" i="0" dirty="0">
                          <a:solidFill>
                            <a:schemeClr val="tx1"/>
                          </a:solidFill>
                          <a:effectLst/>
                          <a:latin typeface="+mn-lt"/>
                          <a:ea typeface="+mn-ea"/>
                          <a:cs typeface="+mn-cs"/>
                        </a:rPr>
                        <a:t>±.03</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90.3</a:t>
                      </a:r>
                      <a:r>
                        <a:rPr lang="en-US" sz="1000" b="0" i="0" dirty="0">
                          <a:solidFill>
                            <a:schemeClr val="tx1"/>
                          </a:solidFill>
                          <a:effectLst/>
                          <a:latin typeface="+mn-lt"/>
                          <a:ea typeface="+mn-ea"/>
                          <a:cs typeface="+mn-cs"/>
                        </a:rPr>
                        <a:t>±.03</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99.3</a:t>
                      </a:r>
                      <a:r>
                        <a:rPr lang="en-US" sz="1000" b="0" i="0" dirty="0">
                          <a:solidFill>
                            <a:schemeClr val="tx1"/>
                          </a:solidFill>
                          <a:effectLst/>
                          <a:latin typeface="+mn-lt"/>
                          <a:ea typeface="+mn-ea"/>
                          <a:cs typeface="+mn-cs"/>
                        </a:rPr>
                        <a:t>±.03</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0" dirty="0">
                          <a:effectLst/>
                          <a:latin typeface="+mn-lt"/>
                        </a:rPr>
                        <a:t>91.8</a:t>
                      </a:r>
                      <a:r>
                        <a:rPr lang="en-US" sz="1000" b="0" i="0" dirty="0">
                          <a:solidFill>
                            <a:schemeClr val="tx1"/>
                          </a:solidFill>
                          <a:effectLst/>
                          <a:latin typeface="+mn-lt"/>
                          <a:ea typeface="+mn-ea"/>
                          <a:cs typeface="+mn-cs"/>
                        </a:rPr>
                        <a:t>±.03</a:t>
                      </a:r>
                      <a:endParaRPr lang="en-US" sz="1000" b="0"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603948"/>
                  </a:ext>
                </a:extLst>
              </a:tr>
              <a:tr h="484823">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Combined</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95.0</a:t>
                      </a:r>
                      <a:r>
                        <a:rPr lang="en-US" sz="1000" b="1" i="0" dirty="0">
                          <a:solidFill>
                            <a:schemeClr val="tx1"/>
                          </a:solidFill>
                          <a:effectLst/>
                          <a:latin typeface="+mn-lt"/>
                          <a:ea typeface="+mn-ea"/>
                          <a:cs typeface="+mn-cs"/>
                        </a:rPr>
                        <a:t>±.03</a:t>
                      </a:r>
                      <a:endParaRPr lang="en-US" sz="1000" b="1"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94.6</a:t>
                      </a:r>
                      <a:r>
                        <a:rPr lang="en-US" sz="1000" b="1" i="0" dirty="0">
                          <a:solidFill>
                            <a:schemeClr val="tx1"/>
                          </a:solidFill>
                          <a:effectLst/>
                          <a:latin typeface="+mn-lt"/>
                          <a:ea typeface="+mn-ea"/>
                          <a:cs typeface="+mn-cs"/>
                        </a:rPr>
                        <a:t>±.04</a:t>
                      </a:r>
                      <a:endParaRPr lang="en-US" sz="1000" b="1"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94.3</a:t>
                      </a:r>
                      <a:r>
                        <a:rPr lang="en-US" sz="1000" b="1" i="0" dirty="0">
                          <a:solidFill>
                            <a:schemeClr val="tx1"/>
                          </a:solidFill>
                          <a:effectLst/>
                          <a:latin typeface="+mn-lt"/>
                          <a:ea typeface="+mn-ea"/>
                          <a:cs typeface="+mn-cs"/>
                        </a:rPr>
                        <a:t>±.04</a:t>
                      </a:r>
                      <a:endParaRPr lang="en-US" sz="1000" b="1"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99.5</a:t>
                      </a:r>
                      <a:r>
                        <a:rPr lang="en-US" sz="1000" b="1" i="0" dirty="0">
                          <a:solidFill>
                            <a:schemeClr val="tx1"/>
                          </a:solidFill>
                          <a:effectLst/>
                          <a:latin typeface="+mn-lt"/>
                          <a:ea typeface="+mn-ea"/>
                          <a:cs typeface="+mn-cs"/>
                        </a:rPr>
                        <a:t>±.03</a:t>
                      </a:r>
                      <a:endParaRPr lang="en-US" sz="1000" b="1"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90.3</a:t>
                      </a:r>
                      <a:r>
                        <a:rPr lang="en-US" sz="1000" b="1" i="0" dirty="0">
                          <a:solidFill>
                            <a:schemeClr val="tx1"/>
                          </a:solidFill>
                          <a:effectLst/>
                          <a:latin typeface="+mn-lt"/>
                          <a:ea typeface="+mn-ea"/>
                          <a:cs typeface="+mn-cs"/>
                        </a:rPr>
                        <a:t>±.03</a:t>
                      </a:r>
                      <a:endParaRPr lang="en-US" sz="1000" b="1"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99.3</a:t>
                      </a:r>
                      <a:r>
                        <a:rPr lang="en-US" sz="1000" b="1" i="0" dirty="0">
                          <a:solidFill>
                            <a:schemeClr val="tx1"/>
                          </a:solidFill>
                          <a:effectLst/>
                          <a:latin typeface="+mn-lt"/>
                          <a:ea typeface="+mn-ea"/>
                          <a:cs typeface="+mn-cs"/>
                        </a:rPr>
                        <a:t>±.02</a:t>
                      </a:r>
                      <a:endParaRPr lang="en-US" sz="1000" b="1" dirty="0">
                        <a:effectLst/>
                        <a:latin typeface="+mn-lt"/>
                      </a:endParaRP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4884921"/>
                  </a:ext>
                </a:extLst>
              </a:tr>
            </a:tbl>
          </a:graphicData>
        </a:graphic>
      </p:graphicFrame>
      <p:sp>
        <p:nvSpPr>
          <p:cNvPr id="113" name="TextBox 112">
            <a:extLst>
              <a:ext uri="{FF2B5EF4-FFF2-40B4-BE49-F238E27FC236}">
                <a16:creationId xmlns:a16="http://schemas.microsoft.com/office/drawing/2014/main" id="{AA4026E9-4B1F-4DD2-A217-9D67BD263404}"/>
              </a:ext>
            </a:extLst>
          </p:cNvPr>
          <p:cNvSpPr txBox="1"/>
          <p:nvPr/>
        </p:nvSpPr>
        <p:spPr>
          <a:xfrm>
            <a:off x="15972356" y="21600616"/>
            <a:ext cx="4876800" cy="400110"/>
          </a:xfrm>
          <a:prstGeom prst="rect">
            <a:avLst/>
          </a:prstGeom>
          <a:noFill/>
        </p:spPr>
        <p:txBody>
          <a:bodyPr wrap="square" rtlCol="0">
            <a:spAutoFit/>
          </a:bodyPr>
          <a:lstStyle/>
          <a:p>
            <a:r>
              <a:rPr lang="en-US" sz="1000" b="1" dirty="0"/>
              <a:t>Table 3</a:t>
            </a:r>
            <a:r>
              <a:rPr lang="en-US" sz="1000" dirty="0"/>
              <a:t>: The table displays the metrics collected on the testing set for all classes in the dataset (Table taken by Kendre, 2021). </a:t>
            </a:r>
          </a:p>
        </p:txBody>
      </p:sp>
      <p:sp>
        <p:nvSpPr>
          <p:cNvPr id="114" name="TextBox 113">
            <a:extLst>
              <a:ext uri="{FF2B5EF4-FFF2-40B4-BE49-F238E27FC236}">
                <a16:creationId xmlns:a16="http://schemas.microsoft.com/office/drawing/2014/main" id="{B471772C-61B3-4BF8-AF8D-235948DD5F4E}"/>
              </a:ext>
            </a:extLst>
          </p:cNvPr>
          <p:cNvSpPr txBox="1"/>
          <p:nvPr/>
        </p:nvSpPr>
        <p:spPr>
          <a:xfrm>
            <a:off x="17306075" y="18750438"/>
            <a:ext cx="1904560" cy="276999"/>
          </a:xfrm>
          <a:prstGeom prst="rect">
            <a:avLst/>
          </a:prstGeom>
          <a:noFill/>
        </p:spPr>
        <p:txBody>
          <a:bodyPr wrap="none" rtlCol="0">
            <a:spAutoFit/>
          </a:bodyPr>
          <a:lstStyle/>
          <a:p>
            <a:r>
              <a:rPr lang="en-US" sz="1200" b="1" dirty="0"/>
              <a:t>Model Metrics on Datasets</a:t>
            </a:r>
          </a:p>
        </p:txBody>
      </p:sp>
      <p:grpSp>
        <p:nvGrpSpPr>
          <p:cNvPr id="68" name="Group 67">
            <a:extLst>
              <a:ext uri="{FF2B5EF4-FFF2-40B4-BE49-F238E27FC236}">
                <a16:creationId xmlns:a16="http://schemas.microsoft.com/office/drawing/2014/main" id="{89497A41-A6EB-430A-AD5B-5660FAB8DE27}"/>
              </a:ext>
            </a:extLst>
          </p:cNvPr>
          <p:cNvGrpSpPr/>
          <p:nvPr/>
        </p:nvGrpSpPr>
        <p:grpSpPr>
          <a:xfrm>
            <a:off x="11506200" y="27871946"/>
            <a:ext cx="9601200" cy="4894054"/>
            <a:chOff x="11506200" y="27127200"/>
            <a:chExt cx="9601200" cy="4894054"/>
          </a:xfrm>
        </p:grpSpPr>
        <p:sp>
          <p:nvSpPr>
            <p:cNvPr id="116" name="Rectangle 10">
              <a:extLst>
                <a:ext uri="{FF2B5EF4-FFF2-40B4-BE49-F238E27FC236}">
                  <a16:creationId xmlns:a16="http://schemas.microsoft.com/office/drawing/2014/main" id="{7C742810-EB6C-4682-88D9-436D52ADD98C}"/>
                </a:ext>
              </a:extLst>
            </p:cNvPr>
            <p:cNvSpPr>
              <a:spLocks noChangeArrowheads="1"/>
            </p:cNvSpPr>
            <p:nvPr/>
          </p:nvSpPr>
          <p:spPr bwMode="auto">
            <a:xfrm>
              <a:off x="11506200" y="27127200"/>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Time Complexity</a:t>
              </a:r>
            </a:p>
          </p:txBody>
        </p:sp>
        <p:pic>
          <p:nvPicPr>
            <p:cNvPr id="117" name="Picture 116">
              <a:extLst>
                <a:ext uri="{FF2B5EF4-FFF2-40B4-BE49-F238E27FC236}">
                  <a16:creationId xmlns:a16="http://schemas.microsoft.com/office/drawing/2014/main" id="{A9518BF0-FB72-4262-9348-27300AE1C1A0}"/>
                </a:ext>
              </a:extLst>
            </p:cNvPr>
            <p:cNvPicPr>
              <a:picLocks noChangeAspect="1"/>
            </p:cNvPicPr>
            <p:nvPr/>
          </p:nvPicPr>
          <p:blipFill rotWithShape="1">
            <a:blip r:embed="rId9"/>
            <a:srcRect t="7729" b="11126"/>
            <a:stretch/>
          </p:blipFill>
          <p:spPr>
            <a:xfrm>
              <a:off x="15895356" y="28273331"/>
              <a:ext cx="5007028" cy="3362856"/>
            </a:xfrm>
            <a:prstGeom prst="rect">
              <a:avLst/>
            </a:prstGeom>
          </p:spPr>
        </p:pic>
        <p:sp>
          <p:nvSpPr>
            <p:cNvPr id="118" name="TextBox 117">
              <a:extLst>
                <a:ext uri="{FF2B5EF4-FFF2-40B4-BE49-F238E27FC236}">
                  <a16:creationId xmlns:a16="http://schemas.microsoft.com/office/drawing/2014/main" id="{30BDB8C5-8791-4B70-AC96-864347D0C05A}"/>
                </a:ext>
              </a:extLst>
            </p:cNvPr>
            <p:cNvSpPr txBox="1"/>
            <p:nvPr/>
          </p:nvSpPr>
          <p:spPr>
            <a:xfrm>
              <a:off x="11718364" y="28466072"/>
              <a:ext cx="4484370" cy="3323987"/>
            </a:xfrm>
            <a:prstGeom prst="rect">
              <a:avLst/>
            </a:prstGeom>
            <a:noFill/>
          </p:spPr>
          <p:txBody>
            <a:bodyPr wrap="square">
              <a:spAutoFit/>
            </a:bodyPr>
            <a:lstStyle/>
            <a:p>
              <a:r>
                <a:rPr lang="en-US" sz="1400" spc="-10" dirty="0"/>
                <a:t>Model complexity is used to gauge and evaluate the efficacy of a model against an increase in data (n). We mainly focus on the discriminator’s time complexity as it is most relevant to the problem at hand (space complexity is O(1)). Depending on model deployment and integration, the complexity can vary. For example, GPUs have parallel processing capabilities, which allow them to process multiple signals at once, effectively decreasing the discriminator complexity to O(1). For this reason, we use the worst-case scenario (a CPU), for analysis of the proposed method's time complexity. The discriminator’s time complexity is directly and linearly correlated to the input size, suggesting the complexity is O(n). This means that the discriminator’s efficiency enables real-time heart sound analysis.</a:t>
              </a:r>
            </a:p>
          </p:txBody>
        </p:sp>
        <p:sp>
          <p:nvSpPr>
            <p:cNvPr id="119" name="TextBox 118">
              <a:extLst>
                <a:ext uri="{FF2B5EF4-FFF2-40B4-BE49-F238E27FC236}">
                  <a16:creationId xmlns:a16="http://schemas.microsoft.com/office/drawing/2014/main" id="{EA75A1FE-9258-4C00-BBB5-54C4DC8B96A8}"/>
                </a:ext>
              </a:extLst>
            </p:cNvPr>
            <p:cNvSpPr txBox="1"/>
            <p:nvPr/>
          </p:nvSpPr>
          <p:spPr>
            <a:xfrm>
              <a:off x="16437538" y="31467256"/>
              <a:ext cx="4032778" cy="553998"/>
            </a:xfrm>
            <a:prstGeom prst="rect">
              <a:avLst/>
            </a:prstGeom>
            <a:noFill/>
          </p:spPr>
          <p:txBody>
            <a:bodyPr wrap="square" rtlCol="0">
              <a:spAutoFit/>
            </a:bodyPr>
            <a:lstStyle/>
            <a:p>
              <a:r>
                <a:rPr lang="en-US" sz="1000" b="1" dirty="0"/>
                <a:t>Figure 6</a:t>
              </a:r>
              <a:r>
                <a:rPr lang="en-US" sz="1000" dirty="0"/>
                <a:t>: Time complexity of the PCG/ECG Encoder and Transformer Discriminator in classifying heart sounds (Figure taken by Kendre, 2021).</a:t>
              </a:r>
            </a:p>
          </p:txBody>
        </p:sp>
        <p:sp>
          <p:nvSpPr>
            <p:cNvPr id="120" name="TextBox 119">
              <a:extLst>
                <a:ext uri="{FF2B5EF4-FFF2-40B4-BE49-F238E27FC236}">
                  <a16:creationId xmlns:a16="http://schemas.microsoft.com/office/drawing/2014/main" id="{AB4556F3-F54E-43FD-8000-5F95DF3C3B64}"/>
                </a:ext>
              </a:extLst>
            </p:cNvPr>
            <p:cNvSpPr txBox="1"/>
            <p:nvPr/>
          </p:nvSpPr>
          <p:spPr>
            <a:xfrm>
              <a:off x="17398947" y="28018262"/>
              <a:ext cx="2192716" cy="276999"/>
            </a:xfrm>
            <a:prstGeom prst="rect">
              <a:avLst/>
            </a:prstGeom>
            <a:solidFill>
              <a:schemeClr val="bg1"/>
            </a:solidFill>
          </p:spPr>
          <p:txBody>
            <a:bodyPr wrap="none" rtlCol="0">
              <a:spAutoFit/>
            </a:bodyPr>
            <a:lstStyle/>
            <a:p>
              <a:r>
                <a:rPr lang="en-US" sz="1200" b="1" dirty="0"/>
                <a:t>Discriminator Time Complexity</a:t>
              </a:r>
            </a:p>
          </p:txBody>
        </p:sp>
      </p:grpSp>
      <p:grpSp>
        <p:nvGrpSpPr>
          <p:cNvPr id="121" name="Group 120">
            <a:extLst>
              <a:ext uri="{FF2B5EF4-FFF2-40B4-BE49-F238E27FC236}">
                <a16:creationId xmlns:a16="http://schemas.microsoft.com/office/drawing/2014/main" id="{E755C5E3-DD7E-4562-9ECA-EA7C3B22CE27}"/>
              </a:ext>
            </a:extLst>
          </p:cNvPr>
          <p:cNvGrpSpPr/>
          <p:nvPr/>
        </p:nvGrpSpPr>
        <p:grpSpPr>
          <a:xfrm>
            <a:off x="33596356" y="28422600"/>
            <a:ext cx="9687697" cy="4214112"/>
            <a:chOff x="33596362" y="26688706"/>
            <a:chExt cx="9687697" cy="4214112"/>
          </a:xfrm>
        </p:grpSpPr>
        <p:sp>
          <p:nvSpPr>
            <p:cNvPr id="122" name="Rectangle 10">
              <a:extLst>
                <a:ext uri="{FF2B5EF4-FFF2-40B4-BE49-F238E27FC236}">
                  <a16:creationId xmlns:a16="http://schemas.microsoft.com/office/drawing/2014/main" id="{D184C4EC-AA48-4830-B074-EED13AAF8EE9}"/>
                </a:ext>
              </a:extLst>
            </p:cNvPr>
            <p:cNvSpPr>
              <a:spLocks noChangeArrowheads="1"/>
            </p:cNvSpPr>
            <p:nvPr/>
          </p:nvSpPr>
          <p:spPr bwMode="auto">
            <a:xfrm>
              <a:off x="33598842" y="26688706"/>
              <a:ext cx="9685217"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Future Applications</a:t>
              </a:r>
            </a:p>
          </p:txBody>
        </p:sp>
        <p:sp>
          <p:nvSpPr>
            <p:cNvPr id="123" name="TextBox 122">
              <a:extLst>
                <a:ext uri="{FF2B5EF4-FFF2-40B4-BE49-F238E27FC236}">
                  <a16:creationId xmlns:a16="http://schemas.microsoft.com/office/drawing/2014/main" id="{11E2E0D4-FEDD-411B-B07F-9BF73C2A76A7}"/>
                </a:ext>
              </a:extLst>
            </p:cNvPr>
            <p:cNvSpPr txBox="1"/>
            <p:nvPr/>
          </p:nvSpPr>
          <p:spPr>
            <a:xfrm>
              <a:off x="33596362" y="27750737"/>
              <a:ext cx="9685217" cy="3152081"/>
            </a:xfrm>
            <a:prstGeom prst="rect">
              <a:avLst/>
            </a:prstGeom>
            <a:noFill/>
          </p:spPr>
          <p:txBody>
            <a:bodyPr wrap="square">
              <a:spAutoFit/>
            </a:bodyPr>
            <a:lstStyle/>
            <a:p>
              <a:pPr marL="228600" marR="265176" indent="-228600" algn="l">
                <a:lnSpc>
                  <a:spcPct val="115000"/>
                </a:lnSpc>
                <a:spcBef>
                  <a:spcPts val="114"/>
                </a:spcBef>
                <a:spcAft>
                  <a:spcPts val="0"/>
                </a:spcAft>
                <a:tabLst>
                  <a:tab pos="-402336000" algn="l"/>
                  <a:tab pos="-395935200" algn="l"/>
                </a:tabLst>
              </a:pPr>
              <a:r>
                <a:rPr lang="en-US" sz="1400" kern="1400" dirty="0">
                  <a:ln>
                    <a:noFill/>
                  </a:ln>
                  <a:solidFill>
                    <a:srgbClr val="000000"/>
                  </a:solidFill>
                  <a:effectLst/>
                  <a:latin typeface="Symbol" panose="05050102010706020507" pitchFamily="18" charset="2"/>
                </a:rPr>
                <a:t>·</a:t>
              </a:r>
              <a:r>
                <a:rPr lang="en-US" sz="1400" kern="1400" dirty="0">
                  <a:ln>
                    <a:noFill/>
                  </a:ln>
                  <a:solidFill>
                    <a:srgbClr val="000000"/>
                  </a:solidFill>
                  <a:effectLst/>
                  <a:latin typeface="Calibri" panose="020F0502020204030204" pitchFamily="34" charset="0"/>
                </a:rPr>
                <a:t> </a:t>
              </a:r>
              <a:r>
                <a:rPr lang="en-US" sz="1400" kern="1400" dirty="0">
                  <a:ln>
                    <a:noFill/>
                  </a:ln>
                  <a:solidFill>
                    <a:srgbClr val="000000"/>
                  </a:solidFill>
                  <a:effectLst/>
                  <a:latin typeface="Arial" panose="020B0604020202020204" pitchFamily="34" charset="0"/>
                </a:rPr>
                <a:t>Deploying the model with an app that is available to 3rd world countries that can’t afford to conduct in-depth testing regularly</a:t>
              </a:r>
              <a:endParaRPr lang="en-US" sz="1400" kern="1400" dirty="0">
                <a:ln>
                  <a:noFill/>
                </a:ln>
                <a:solidFill>
                  <a:srgbClr val="000000"/>
                </a:solidFill>
                <a:effectLst/>
                <a:latin typeface="Calibri" panose="020F0502020204030204" pitchFamily="34" charset="0"/>
              </a:endParaRPr>
            </a:p>
            <a:p>
              <a:pPr marL="617855" marR="265176" indent="-228600" algn="l">
                <a:lnSpc>
                  <a:spcPct val="115000"/>
                </a:lnSpc>
                <a:spcBef>
                  <a:spcPts val="114"/>
                </a:spcBef>
                <a:spcAft>
                  <a:spcPts val="0"/>
                </a:spcAft>
                <a:tabLst>
                  <a:tab pos="-402336000" algn="l"/>
                  <a:tab pos="-395935200" algn="l"/>
                </a:tabLst>
              </a:pPr>
              <a:r>
                <a:rPr lang="en-US" sz="1400" kern="1400" dirty="0">
                  <a:ln>
                    <a:noFill/>
                  </a:ln>
                  <a:solidFill>
                    <a:srgbClr val="000000"/>
                  </a:solidFill>
                  <a:effectLst/>
                  <a:latin typeface="Symbol" panose="05050102010706020507" pitchFamily="18" charset="2"/>
                </a:rPr>
                <a:t>·</a:t>
              </a:r>
              <a:r>
                <a:rPr lang="en-US" sz="1400" kern="1400" dirty="0">
                  <a:ln>
                    <a:noFill/>
                  </a:ln>
                  <a:solidFill>
                    <a:srgbClr val="000000"/>
                  </a:solidFill>
                  <a:effectLst/>
                  <a:latin typeface="Calibri" panose="020F0502020204030204" pitchFamily="34" charset="0"/>
                </a:rPr>
                <a:t> </a:t>
              </a:r>
              <a:r>
                <a:rPr lang="en-US" sz="1400" kern="1400" dirty="0">
                  <a:ln>
                    <a:noFill/>
                  </a:ln>
                  <a:solidFill>
                    <a:srgbClr val="000000"/>
                  </a:solidFill>
                  <a:effectLst/>
                  <a:latin typeface="Arial" panose="020B0604020202020204" pitchFamily="34" charset="0"/>
                </a:rPr>
                <a:t>Integrate and serve the model using </a:t>
              </a:r>
              <a:r>
                <a:rPr lang="en-US" sz="1400" kern="1400" dirty="0" err="1">
                  <a:ln>
                    <a:noFill/>
                  </a:ln>
                  <a:solidFill>
                    <a:srgbClr val="000000"/>
                  </a:solidFill>
                  <a:effectLst/>
                  <a:latin typeface="Arial" panose="020B0604020202020204" pitchFamily="34" charset="0"/>
                </a:rPr>
                <a:t>FastAPI</a:t>
              </a:r>
              <a:endParaRPr lang="en-US" sz="1400" kern="1400" dirty="0">
                <a:ln>
                  <a:noFill/>
                </a:ln>
                <a:solidFill>
                  <a:srgbClr val="000000"/>
                </a:solidFill>
                <a:effectLst/>
                <a:latin typeface="Calibri" panose="020F0502020204030204" pitchFamily="34" charset="0"/>
              </a:endParaRPr>
            </a:p>
            <a:p>
              <a:pPr marL="228600" marR="265176" indent="-228600" algn="l">
                <a:lnSpc>
                  <a:spcPct val="115000"/>
                </a:lnSpc>
                <a:spcBef>
                  <a:spcPts val="114"/>
                </a:spcBef>
                <a:spcAft>
                  <a:spcPts val="0"/>
                </a:spcAft>
                <a:tabLst>
                  <a:tab pos="-402336000" algn="l"/>
                  <a:tab pos="-395935200" algn="l"/>
                </a:tabLst>
              </a:pPr>
              <a:r>
                <a:rPr lang="en-US" sz="1400" kern="1400" dirty="0">
                  <a:ln>
                    <a:noFill/>
                  </a:ln>
                  <a:solidFill>
                    <a:srgbClr val="000000"/>
                  </a:solidFill>
                  <a:effectLst/>
                  <a:latin typeface="Symbol" panose="05050102010706020507" pitchFamily="18" charset="2"/>
                </a:rPr>
                <a:t>·</a:t>
              </a:r>
              <a:r>
                <a:rPr lang="en-US" sz="1400" kern="1400" dirty="0">
                  <a:ln>
                    <a:noFill/>
                  </a:ln>
                  <a:solidFill>
                    <a:srgbClr val="000000"/>
                  </a:solidFill>
                  <a:effectLst/>
                  <a:latin typeface="Calibri" panose="020F0502020204030204" pitchFamily="34" charset="0"/>
                </a:rPr>
                <a:t> </a:t>
              </a:r>
              <a:r>
                <a:rPr lang="en-US" sz="1400" kern="1400" dirty="0">
                  <a:ln>
                    <a:noFill/>
                  </a:ln>
                  <a:solidFill>
                    <a:srgbClr val="000000"/>
                  </a:solidFill>
                  <a:effectLst/>
                  <a:latin typeface="Arial" panose="020B0604020202020204" pitchFamily="34" charset="0"/>
                </a:rPr>
                <a:t>Use abnormal heart sound unsupervised datasets as a basis of categorical arrhythmia classification</a:t>
              </a:r>
              <a:endParaRPr lang="en-US" sz="1400" kern="1400" dirty="0">
                <a:ln>
                  <a:noFill/>
                </a:ln>
                <a:solidFill>
                  <a:srgbClr val="000000"/>
                </a:solidFill>
                <a:effectLst/>
                <a:latin typeface="Calibri" panose="020F0502020204030204" pitchFamily="34" charset="0"/>
              </a:endParaRPr>
            </a:p>
            <a:p>
              <a:pPr marL="617855" marR="265176" indent="-228600" algn="l">
                <a:lnSpc>
                  <a:spcPct val="115000"/>
                </a:lnSpc>
                <a:spcBef>
                  <a:spcPts val="114"/>
                </a:spcBef>
                <a:spcAft>
                  <a:spcPts val="0"/>
                </a:spcAft>
                <a:tabLst>
                  <a:tab pos="-402336000" algn="l"/>
                  <a:tab pos="-395935200" algn="l"/>
                </a:tabLst>
              </a:pPr>
              <a:r>
                <a:rPr lang="en-US" sz="1400" kern="1400" dirty="0">
                  <a:ln>
                    <a:noFill/>
                  </a:ln>
                  <a:solidFill>
                    <a:srgbClr val="000000"/>
                  </a:solidFill>
                  <a:effectLst/>
                  <a:latin typeface="Symbol" panose="05050102010706020507" pitchFamily="18" charset="2"/>
                </a:rPr>
                <a:t>·</a:t>
              </a:r>
              <a:r>
                <a:rPr lang="en-US" sz="1400" kern="1400" dirty="0">
                  <a:ln>
                    <a:noFill/>
                  </a:ln>
                  <a:solidFill>
                    <a:srgbClr val="000000"/>
                  </a:solidFill>
                  <a:effectLst/>
                  <a:latin typeface="Calibri" panose="020F0502020204030204" pitchFamily="34" charset="0"/>
                </a:rPr>
                <a:t> </a:t>
              </a:r>
              <a:r>
                <a:rPr lang="en-US" sz="1400" kern="1400" dirty="0">
                  <a:ln>
                    <a:noFill/>
                  </a:ln>
                  <a:solidFill>
                    <a:srgbClr val="000000"/>
                  </a:solidFill>
                  <a:effectLst/>
                  <a:latin typeface="Arial" panose="020B0604020202020204" pitchFamily="34" charset="0"/>
                </a:rPr>
                <a:t>Using low dimensional visualization techniques like t-SNE or UMAP</a:t>
              </a:r>
              <a:endParaRPr lang="en-US" sz="1400" kern="1400" dirty="0">
                <a:ln>
                  <a:noFill/>
                </a:ln>
                <a:solidFill>
                  <a:srgbClr val="000000"/>
                </a:solidFill>
                <a:effectLst/>
                <a:latin typeface="Calibri" panose="020F0502020204030204" pitchFamily="34" charset="0"/>
              </a:endParaRPr>
            </a:p>
            <a:p>
              <a:pPr marL="617855" marR="265176" indent="-228600" algn="l">
                <a:lnSpc>
                  <a:spcPct val="115000"/>
                </a:lnSpc>
                <a:spcBef>
                  <a:spcPts val="114"/>
                </a:spcBef>
                <a:spcAft>
                  <a:spcPts val="0"/>
                </a:spcAft>
                <a:tabLst>
                  <a:tab pos="-402336000" algn="l"/>
                  <a:tab pos="-395935200" algn="l"/>
                </a:tabLst>
              </a:pPr>
              <a:r>
                <a:rPr lang="en-US" sz="1400" kern="1400" dirty="0">
                  <a:ln>
                    <a:noFill/>
                  </a:ln>
                  <a:solidFill>
                    <a:srgbClr val="000000"/>
                  </a:solidFill>
                  <a:effectLst/>
                  <a:latin typeface="Symbol" panose="05050102010706020507" pitchFamily="18" charset="2"/>
                </a:rPr>
                <a:t>·</a:t>
              </a:r>
              <a:r>
                <a:rPr lang="en-US" sz="1400" kern="1400" dirty="0">
                  <a:ln>
                    <a:noFill/>
                  </a:ln>
                  <a:solidFill>
                    <a:srgbClr val="000000"/>
                  </a:solidFill>
                  <a:effectLst/>
                  <a:latin typeface="Calibri" panose="020F0502020204030204" pitchFamily="34" charset="0"/>
                </a:rPr>
                <a:t> </a:t>
              </a:r>
              <a:r>
                <a:rPr lang="en-US" sz="1400" kern="1400" dirty="0">
                  <a:ln>
                    <a:noFill/>
                  </a:ln>
                  <a:solidFill>
                    <a:srgbClr val="000000"/>
                  </a:solidFill>
                  <a:effectLst/>
                  <a:latin typeface="Arial" panose="020B0604020202020204" pitchFamily="34" charset="0"/>
                </a:rPr>
                <a:t>Cluster data using methods like K means and hierarchical clustering</a:t>
              </a:r>
              <a:endParaRPr lang="en-US" sz="1400" kern="1400" dirty="0">
                <a:ln>
                  <a:noFill/>
                </a:ln>
                <a:solidFill>
                  <a:srgbClr val="000000"/>
                </a:solidFill>
                <a:effectLst/>
                <a:latin typeface="Calibri" panose="020F0502020204030204" pitchFamily="34" charset="0"/>
              </a:endParaRPr>
            </a:p>
            <a:p>
              <a:pPr marL="228600" marR="265176" indent="-228600" algn="l">
                <a:lnSpc>
                  <a:spcPct val="115000"/>
                </a:lnSpc>
                <a:spcBef>
                  <a:spcPts val="114"/>
                </a:spcBef>
                <a:spcAft>
                  <a:spcPts val="0"/>
                </a:spcAft>
                <a:tabLst>
                  <a:tab pos="-402336000" algn="l"/>
                  <a:tab pos="-395935200" algn="l"/>
                </a:tabLst>
              </a:pPr>
              <a:r>
                <a:rPr lang="en-US" sz="1400" kern="1400" dirty="0">
                  <a:ln>
                    <a:noFill/>
                  </a:ln>
                  <a:solidFill>
                    <a:srgbClr val="000000"/>
                  </a:solidFill>
                  <a:effectLst/>
                  <a:latin typeface="Symbol" panose="05050102010706020507" pitchFamily="18" charset="2"/>
                </a:rPr>
                <a:t>·</a:t>
              </a:r>
              <a:r>
                <a:rPr lang="en-US" sz="1400" kern="1400" dirty="0">
                  <a:ln>
                    <a:noFill/>
                  </a:ln>
                  <a:solidFill>
                    <a:srgbClr val="000000"/>
                  </a:solidFill>
                  <a:effectLst/>
                  <a:latin typeface="Calibri" panose="020F0502020204030204" pitchFamily="34" charset="0"/>
                </a:rPr>
                <a:t> </a:t>
              </a:r>
              <a:r>
                <a:rPr lang="en-US" sz="1400" kern="1400" dirty="0">
                  <a:ln>
                    <a:noFill/>
                  </a:ln>
                  <a:solidFill>
                    <a:srgbClr val="000000"/>
                  </a:solidFill>
                  <a:effectLst/>
                  <a:latin typeface="Arial" panose="020B0604020202020204" pitchFamily="34" charset="0"/>
                </a:rPr>
                <a:t>Create a classifiable latent representation of PCG signal biomarkers that can be represented with accuracy and precision</a:t>
              </a:r>
              <a:endParaRPr lang="en-US" sz="1400" kern="1400" dirty="0">
                <a:ln>
                  <a:noFill/>
                </a:ln>
                <a:solidFill>
                  <a:srgbClr val="000000"/>
                </a:solidFill>
                <a:effectLst/>
                <a:latin typeface="Calibri" panose="020F0502020204030204" pitchFamily="34" charset="0"/>
              </a:endParaRPr>
            </a:p>
            <a:p>
              <a:pPr marL="617855" marR="265176" indent="-228600" algn="l">
                <a:lnSpc>
                  <a:spcPct val="115000"/>
                </a:lnSpc>
                <a:spcBef>
                  <a:spcPts val="114"/>
                </a:spcBef>
                <a:spcAft>
                  <a:spcPts val="0"/>
                </a:spcAft>
                <a:tabLst>
                  <a:tab pos="-402336000" algn="l"/>
                  <a:tab pos="-395935200" algn="l"/>
                </a:tabLst>
              </a:pPr>
              <a:r>
                <a:rPr lang="en-US" sz="1400" kern="1400" dirty="0">
                  <a:ln>
                    <a:noFill/>
                  </a:ln>
                  <a:solidFill>
                    <a:srgbClr val="000000"/>
                  </a:solidFill>
                  <a:effectLst/>
                  <a:latin typeface="Symbol" panose="05050102010706020507" pitchFamily="18" charset="2"/>
                </a:rPr>
                <a:t>·</a:t>
              </a:r>
              <a:r>
                <a:rPr lang="en-US" sz="1400" kern="1400" dirty="0">
                  <a:ln>
                    <a:noFill/>
                  </a:ln>
                  <a:solidFill>
                    <a:srgbClr val="000000"/>
                  </a:solidFill>
                  <a:effectLst/>
                  <a:latin typeface="Calibri" panose="020F0502020204030204" pitchFamily="34" charset="0"/>
                </a:rPr>
                <a:t> </a:t>
              </a:r>
              <a:r>
                <a:rPr lang="en-US" sz="1400" kern="1400" dirty="0">
                  <a:ln>
                    <a:noFill/>
                  </a:ln>
                  <a:solidFill>
                    <a:srgbClr val="000000"/>
                  </a:solidFill>
                  <a:effectLst/>
                  <a:latin typeface="Arial" panose="020B0604020202020204" pitchFamily="34" charset="0"/>
                </a:rPr>
                <a:t>Created by VAE that are fed the PCG signals directly instead of a spectrogram</a:t>
              </a:r>
              <a:endParaRPr lang="en-US" sz="1400" kern="1400" dirty="0">
                <a:ln>
                  <a:noFill/>
                </a:ln>
                <a:solidFill>
                  <a:srgbClr val="000000"/>
                </a:solidFill>
                <a:effectLst/>
                <a:latin typeface="Calibri" panose="020F0502020204030204" pitchFamily="34" charset="0"/>
              </a:endParaRPr>
            </a:p>
            <a:p>
              <a:pPr marL="228600" marR="265176" indent="-228600" algn="l">
                <a:lnSpc>
                  <a:spcPct val="115000"/>
                </a:lnSpc>
                <a:spcBef>
                  <a:spcPts val="114"/>
                </a:spcBef>
                <a:spcAft>
                  <a:spcPts val="0"/>
                </a:spcAft>
                <a:tabLst>
                  <a:tab pos="-402336000" algn="l"/>
                  <a:tab pos="-395935200" algn="l"/>
                </a:tabLst>
              </a:pPr>
              <a:r>
                <a:rPr lang="en-US" sz="1400" kern="1400" dirty="0">
                  <a:ln>
                    <a:noFill/>
                  </a:ln>
                  <a:solidFill>
                    <a:srgbClr val="000000"/>
                  </a:solidFill>
                  <a:effectLst/>
                  <a:latin typeface="Symbol" panose="05050102010706020507" pitchFamily="18" charset="2"/>
                </a:rPr>
                <a:t>·</a:t>
              </a:r>
              <a:r>
                <a:rPr lang="en-US" sz="1400" kern="1400" dirty="0">
                  <a:ln>
                    <a:noFill/>
                  </a:ln>
                  <a:solidFill>
                    <a:srgbClr val="000000"/>
                  </a:solidFill>
                  <a:effectLst/>
                  <a:latin typeface="Calibri" panose="020F0502020204030204" pitchFamily="34" charset="0"/>
                </a:rPr>
                <a:t> </a:t>
              </a:r>
              <a:r>
                <a:rPr lang="en-US" sz="1400" kern="1400" dirty="0">
                  <a:ln>
                    <a:noFill/>
                  </a:ln>
                  <a:solidFill>
                    <a:srgbClr val="000000"/>
                  </a:solidFill>
                  <a:effectLst/>
                  <a:latin typeface="Arial" panose="020B0604020202020204" pitchFamily="34" charset="0"/>
                </a:rPr>
                <a:t>Investigate training a heart sound discriminator from generated PCG data from ECG datasets</a:t>
              </a:r>
              <a:endParaRPr lang="en-US" sz="1400" kern="1400" dirty="0">
                <a:ln>
                  <a:noFill/>
                </a:ln>
                <a:solidFill>
                  <a:srgbClr val="000000"/>
                </a:solidFill>
                <a:effectLst/>
                <a:latin typeface="Calibri" panose="020F0502020204030204" pitchFamily="34" charset="0"/>
              </a:endParaRPr>
            </a:p>
            <a:p>
              <a:pPr marL="228600" marR="265176" indent="-228600" algn="l">
                <a:lnSpc>
                  <a:spcPct val="115000"/>
                </a:lnSpc>
                <a:spcBef>
                  <a:spcPts val="114"/>
                </a:spcBef>
                <a:spcAft>
                  <a:spcPts val="0"/>
                </a:spcAft>
                <a:tabLst>
                  <a:tab pos="-402336000" algn="l"/>
                  <a:tab pos="-395935200" algn="l"/>
                </a:tabLst>
              </a:pPr>
              <a:r>
                <a:rPr lang="en-US" sz="1400" kern="1400" dirty="0">
                  <a:ln>
                    <a:noFill/>
                  </a:ln>
                  <a:solidFill>
                    <a:srgbClr val="000000"/>
                  </a:solidFill>
                  <a:effectLst/>
                  <a:latin typeface="Symbol" panose="05050102010706020507" pitchFamily="18" charset="2"/>
                </a:rPr>
                <a:t>·</a:t>
              </a:r>
              <a:r>
                <a:rPr lang="en-US" sz="1400" kern="1400" dirty="0">
                  <a:ln>
                    <a:noFill/>
                  </a:ln>
                  <a:solidFill>
                    <a:srgbClr val="000000"/>
                  </a:solidFill>
                  <a:effectLst/>
                  <a:latin typeface="Calibri" panose="020F0502020204030204" pitchFamily="34" charset="0"/>
                </a:rPr>
                <a:t> </a:t>
              </a:r>
              <a:r>
                <a:rPr lang="en-US" sz="1400" kern="1400" dirty="0">
                  <a:ln>
                    <a:noFill/>
                  </a:ln>
                  <a:solidFill>
                    <a:srgbClr val="000000"/>
                  </a:solidFill>
                  <a:effectLst/>
                  <a:latin typeface="Arial" panose="020B0604020202020204" pitchFamily="34" charset="0"/>
                </a:rPr>
                <a:t>Reconstructing speech (wav) recordings from the human auditory cortex (EEG) using techniques used for PCG construction</a:t>
              </a:r>
              <a:endParaRPr lang="en-US" sz="1400" kern="1400" dirty="0">
                <a:ln>
                  <a:noFill/>
                </a:ln>
                <a:solidFill>
                  <a:srgbClr val="000000"/>
                </a:solidFill>
                <a:effectLst/>
                <a:latin typeface="Calibri" panose="020F0502020204030204" pitchFamily="34" charset="0"/>
              </a:endParaRPr>
            </a:p>
          </p:txBody>
        </p:sp>
      </p:grpSp>
      <p:sp>
        <p:nvSpPr>
          <p:cNvPr id="124" name="Rectangle 10">
            <a:extLst>
              <a:ext uri="{FF2B5EF4-FFF2-40B4-BE49-F238E27FC236}">
                <a16:creationId xmlns:a16="http://schemas.microsoft.com/office/drawing/2014/main" id="{9F66FCEE-5AE3-4F55-8983-555767479D85}"/>
              </a:ext>
            </a:extLst>
          </p:cNvPr>
          <p:cNvSpPr>
            <a:spLocks noChangeArrowheads="1"/>
          </p:cNvSpPr>
          <p:nvPr/>
        </p:nvSpPr>
        <p:spPr bwMode="auto">
          <a:xfrm>
            <a:off x="22654315" y="4536899"/>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Cross-Validation</a:t>
            </a:r>
          </a:p>
        </p:txBody>
      </p:sp>
      <p:sp>
        <p:nvSpPr>
          <p:cNvPr id="125" name="Rectangle 10">
            <a:extLst>
              <a:ext uri="{FF2B5EF4-FFF2-40B4-BE49-F238E27FC236}">
                <a16:creationId xmlns:a16="http://schemas.microsoft.com/office/drawing/2014/main" id="{F1B7BE5D-63A8-4ED4-A53C-F6A090E162DC}"/>
              </a:ext>
            </a:extLst>
          </p:cNvPr>
          <p:cNvSpPr>
            <a:spLocks noChangeArrowheads="1"/>
          </p:cNvSpPr>
          <p:nvPr/>
        </p:nvSpPr>
        <p:spPr bwMode="auto">
          <a:xfrm>
            <a:off x="11485876" y="4536898"/>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Data Management</a:t>
            </a:r>
          </a:p>
        </p:txBody>
      </p:sp>
      <p:sp>
        <p:nvSpPr>
          <p:cNvPr id="126" name="Rectangle 10">
            <a:extLst>
              <a:ext uri="{FF2B5EF4-FFF2-40B4-BE49-F238E27FC236}">
                <a16:creationId xmlns:a16="http://schemas.microsoft.com/office/drawing/2014/main" id="{6D4A2316-E484-44C7-9D95-D9227760D72C}"/>
              </a:ext>
            </a:extLst>
          </p:cNvPr>
          <p:cNvSpPr>
            <a:spLocks noChangeArrowheads="1"/>
          </p:cNvSpPr>
          <p:nvPr/>
        </p:nvSpPr>
        <p:spPr bwMode="auto">
          <a:xfrm>
            <a:off x="22707600" y="8610600"/>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Model Learning</a:t>
            </a:r>
          </a:p>
        </p:txBody>
      </p:sp>
      <p:sp>
        <p:nvSpPr>
          <p:cNvPr id="128" name="object 2">
            <a:extLst>
              <a:ext uri="{FF2B5EF4-FFF2-40B4-BE49-F238E27FC236}">
                <a16:creationId xmlns:a16="http://schemas.microsoft.com/office/drawing/2014/main" id="{3737BA72-0A3F-4A41-9992-CDB29F68FD93}"/>
              </a:ext>
            </a:extLst>
          </p:cNvPr>
          <p:cNvSpPr txBox="1"/>
          <p:nvPr/>
        </p:nvSpPr>
        <p:spPr>
          <a:xfrm>
            <a:off x="11748273" y="5659222"/>
            <a:ext cx="3948927" cy="4322978"/>
          </a:xfrm>
          <a:prstGeom prst="rect">
            <a:avLst/>
          </a:prstGeom>
        </p:spPr>
        <p:txBody>
          <a:bodyPr vert="horz" wrap="square" lIns="0" tIns="13970" rIns="0" bIns="0" rtlCol="0">
            <a:spAutoFit/>
          </a:bodyPr>
          <a:lstStyle/>
          <a:p>
            <a:pPr marL="12700">
              <a:lnSpc>
                <a:spcPct val="100000"/>
              </a:lnSpc>
              <a:spcBef>
                <a:spcPts val="110"/>
              </a:spcBef>
            </a:pPr>
            <a:r>
              <a:rPr lang="en-US" sz="1400" dirty="0"/>
              <a:t>Although heart sounds are analyzed more often than ECG recordings, a better variety of ECG datasets exist. Thus, we proposed using both ECG and heart sound (PCG) datasets for </a:t>
            </a:r>
            <a:r>
              <a:rPr lang="en-US" sz="1400" dirty="0" err="1"/>
              <a:t>arryhthmia</a:t>
            </a:r>
            <a:r>
              <a:rPr lang="en-US" sz="1400" dirty="0"/>
              <a:t> classification. PCG recordings often are recording in non-ideal environments that are filled with unwanted background noise and interference. Hence, we preprocess the data by denoising, normalizing, standardizing, and transforming the signal. This allows a model to extract meaningful features efficiently, revealing the physiological structure of the heart sounds. The data is then augmented to enable a significant increase in the diversity of data available while training a model, this is done without collecting new data. It aims to slightly alter existing data to a point where the model cannot recognize the augmented data as one it has trained on before, but still maintains important distinguishing characteristics.</a:t>
            </a:r>
          </a:p>
        </p:txBody>
      </p:sp>
      <p:graphicFrame>
        <p:nvGraphicFramePr>
          <p:cNvPr id="129" name="Table 128">
            <a:extLst>
              <a:ext uri="{FF2B5EF4-FFF2-40B4-BE49-F238E27FC236}">
                <a16:creationId xmlns:a16="http://schemas.microsoft.com/office/drawing/2014/main" id="{B45029BB-A691-4291-BF72-63DDDD21037B}"/>
              </a:ext>
            </a:extLst>
          </p:cNvPr>
          <p:cNvGraphicFramePr>
            <a:graphicFrameLocks noGrp="1"/>
          </p:cNvGraphicFramePr>
          <p:nvPr>
            <p:extLst>
              <p:ext uri="{D42A27DB-BD31-4B8C-83A1-F6EECF244321}">
                <p14:modId xmlns:p14="http://schemas.microsoft.com/office/powerpoint/2010/main" val="1722466202"/>
              </p:ext>
            </p:extLst>
          </p:nvPr>
        </p:nvGraphicFramePr>
        <p:xfrm>
          <a:off x="15964295" y="5544290"/>
          <a:ext cx="4800600" cy="3984424"/>
        </p:xfrm>
        <a:graphic>
          <a:graphicData uri="http://schemas.openxmlformats.org/drawingml/2006/table">
            <a:tbl>
              <a:tblPr/>
              <a:tblGrid>
                <a:gridCol w="929148">
                  <a:extLst>
                    <a:ext uri="{9D8B030D-6E8A-4147-A177-3AD203B41FA5}">
                      <a16:colId xmlns:a16="http://schemas.microsoft.com/office/drawing/2014/main" val="1827621707"/>
                    </a:ext>
                  </a:extLst>
                </a:gridCol>
                <a:gridCol w="464574">
                  <a:extLst>
                    <a:ext uri="{9D8B030D-6E8A-4147-A177-3AD203B41FA5}">
                      <a16:colId xmlns:a16="http://schemas.microsoft.com/office/drawing/2014/main" val="3058039972"/>
                    </a:ext>
                  </a:extLst>
                </a:gridCol>
                <a:gridCol w="696861">
                  <a:extLst>
                    <a:ext uri="{9D8B030D-6E8A-4147-A177-3AD203B41FA5}">
                      <a16:colId xmlns:a16="http://schemas.microsoft.com/office/drawing/2014/main" val="1105069573"/>
                    </a:ext>
                  </a:extLst>
                </a:gridCol>
                <a:gridCol w="1238865">
                  <a:extLst>
                    <a:ext uri="{9D8B030D-6E8A-4147-A177-3AD203B41FA5}">
                      <a16:colId xmlns:a16="http://schemas.microsoft.com/office/drawing/2014/main" val="2172966024"/>
                    </a:ext>
                  </a:extLst>
                </a:gridCol>
                <a:gridCol w="1471152">
                  <a:extLst>
                    <a:ext uri="{9D8B030D-6E8A-4147-A177-3AD203B41FA5}">
                      <a16:colId xmlns:a16="http://schemas.microsoft.com/office/drawing/2014/main" val="2664564432"/>
                    </a:ext>
                  </a:extLst>
                </a:gridCol>
              </a:tblGrid>
              <a:tr h="326243">
                <a:tc>
                  <a:txBody>
                    <a:bodyPr/>
                    <a:lstStyle/>
                    <a:p>
                      <a:pPr algn="ctr" fontAlgn="t"/>
                      <a:r>
                        <a:rPr lang="en-US" sz="1000" b="1" dirty="0">
                          <a:effectLst/>
                          <a:latin typeface="+mn-lt"/>
                        </a:rPr>
                        <a:t>Dataset</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Dataset Type</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Lengths</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Environment &amp; Recording Quality</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n-lt"/>
                          <a:ea typeface="+mn-ea"/>
                          <a:cs typeface="+mn-cs"/>
                        </a:rPr>
                        <a:t>Pathologies Ratios</a:t>
                      </a:r>
                    </a:p>
                  </a:txBody>
                  <a:tcPr marL="12257" marR="12257" marT="6129" marB="612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0326947"/>
                  </a:ext>
                </a:extLst>
              </a:tr>
              <a:tr h="778921">
                <a:tc>
                  <a:txBody>
                    <a:bodyPr/>
                    <a:lstStyle/>
                    <a:p>
                      <a:pPr algn="ctr" fontAlgn="t"/>
                      <a:r>
                        <a:rPr lang="en-US" sz="1000" dirty="0">
                          <a:latin typeface="+mn-lt"/>
                        </a:rPr>
                        <a:t>Classification of Heart Sound Recordings - </a:t>
                      </a:r>
                      <a:r>
                        <a:rPr lang="en-US" sz="1000" dirty="0" err="1">
                          <a:latin typeface="+mn-lt"/>
                        </a:rPr>
                        <a:t>PhysioNet</a:t>
                      </a:r>
                      <a:r>
                        <a:rPr lang="en-US" sz="1000" dirty="0">
                          <a:latin typeface="+mn-lt"/>
                        </a:rPr>
                        <a:t> 2016</a:t>
                      </a:r>
                      <a:endParaRPr lang="en-US" sz="1000" dirty="0">
                        <a:effectLst/>
                        <a:latin typeface="+mn-lt"/>
                      </a:endParaRP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n-lt"/>
                        </a:rPr>
                        <a:t>PCG</a:t>
                      </a:r>
                    </a:p>
                    <a:p>
                      <a:pPr algn="ctr" fontAlgn="t"/>
                      <a:r>
                        <a:rPr lang="en-US" sz="1000" dirty="0">
                          <a:effectLst/>
                          <a:latin typeface="+mn-lt"/>
                        </a:rPr>
                        <a:t>&amp;</a:t>
                      </a:r>
                    </a:p>
                    <a:p>
                      <a:pPr algn="ctr" fontAlgn="t"/>
                      <a:r>
                        <a:rPr lang="en-US" sz="1000" dirty="0">
                          <a:effectLst/>
                          <a:latin typeface="+mn-lt"/>
                        </a:rPr>
                        <a:t>ECG</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n-lt"/>
                        </a:rPr>
                        <a:t>5-120 seconds</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n-lt"/>
                        </a:rPr>
                        <a:t>Extremely noisy and low signal quality</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Normal</a:t>
                      </a:r>
                      <a:r>
                        <a:rPr lang="en-US" sz="1000" dirty="0">
                          <a:effectLst/>
                          <a:latin typeface="+mn-lt"/>
                        </a:rPr>
                        <a:t>: 3541 (77.1%)</a:t>
                      </a:r>
                    </a:p>
                    <a:p>
                      <a:pPr algn="ctr" fontAlgn="t"/>
                      <a:r>
                        <a:rPr lang="en-US" sz="1000" b="1" dirty="0">
                          <a:effectLst/>
                          <a:latin typeface="+mn-lt"/>
                        </a:rPr>
                        <a:t>Abnormal</a:t>
                      </a:r>
                      <a:r>
                        <a:rPr lang="en-US" sz="1000" dirty="0">
                          <a:effectLst/>
                          <a:latin typeface="+mn-lt"/>
                        </a:rPr>
                        <a:t>: 551 (12.0%)</a:t>
                      </a:r>
                    </a:p>
                    <a:p>
                      <a:pPr algn="ctr" fontAlgn="t"/>
                      <a:r>
                        <a:rPr lang="en-US" sz="1000" b="1" dirty="0">
                          <a:effectLst/>
                          <a:latin typeface="+mn-lt"/>
                        </a:rPr>
                        <a:t>Noisy</a:t>
                      </a:r>
                      <a:r>
                        <a:rPr lang="en-US" sz="1000" dirty="0">
                          <a:effectLst/>
                          <a:latin typeface="+mn-lt"/>
                        </a:rPr>
                        <a:t>: 501 (10.9 %) </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809047"/>
                  </a:ext>
                </a:extLst>
              </a:tr>
              <a:tr h="811438">
                <a:tc>
                  <a:txBody>
                    <a:bodyPr/>
                    <a:lstStyle/>
                    <a:p>
                      <a:pPr algn="ctr" fontAlgn="t"/>
                      <a:r>
                        <a:rPr lang="en-US" sz="1000" dirty="0">
                          <a:effectLst/>
                          <a:latin typeface="+mn-lt"/>
                        </a:rPr>
                        <a:t>PASCAL 2011 </a:t>
                      </a: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n-lt"/>
                        </a:rPr>
                        <a:t>PCG</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n-lt"/>
                        </a:rPr>
                        <a:t>1-30 seconds</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n-lt"/>
                        </a:rPr>
                        <a:t>Noisy and taken from </a:t>
                      </a:r>
                      <a:r>
                        <a:rPr lang="en-US" sz="1000" dirty="0" err="1">
                          <a:effectLst/>
                          <a:latin typeface="+mn-lt"/>
                        </a:rPr>
                        <a:t>iStethoscope</a:t>
                      </a:r>
                      <a:r>
                        <a:rPr lang="en-US" sz="1000" dirty="0">
                          <a:effectLst/>
                          <a:latin typeface="+mn-lt"/>
                        </a:rPr>
                        <a:t> and digital stethoscopes</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n-lt"/>
                        </a:rPr>
                        <a:t>Normal</a:t>
                      </a:r>
                      <a:r>
                        <a:rPr lang="en-US" sz="1000" dirty="0">
                          <a:effectLst/>
                          <a:latin typeface="+mn-lt"/>
                        </a:rPr>
                        <a:t>: 351 (40.0%)</a:t>
                      </a:r>
                    </a:p>
                    <a:p>
                      <a:pPr algn="ctr" fontAlgn="t"/>
                      <a:r>
                        <a:rPr lang="en-US" sz="1000" b="1" dirty="0">
                          <a:effectLst/>
                          <a:latin typeface="+mn-lt"/>
                        </a:rPr>
                        <a:t>Murmur</a:t>
                      </a:r>
                      <a:r>
                        <a:rPr lang="en-US" sz="1000" dirty="0">
                          <a:effectLst/>
                          <a:latin typeface="+mn-lt"/>
                        </a:rPr>
                        <a:t>: 129 (14.7%)</a:t>
                      </a:r>
                    </a:p>
                    <a:p>
                      <a:pPr algn="ctr" fontAlgn="t"/>
                      <a:r>
                        <a:rPr lang="en-US" sz="1000" b="1" dirty="0">
                          <a:effectLst/>
                          <a:latin typeface="+mn-lt"/>
                        </a:rPr>
                        <a:t>Extra</a:t>
                      </a:r>
                      <a:r>
                        <a:rPr lang="en-US" sz="1000" dirty="0">
                          <a:effectLst/>
                          <a:latin typeface="+mn-lt"/>
                        </a:rPr>
                        <a:t>: 65 (7.4%)</a:t>
                      </a:r>
                    </a:p>
                    <a:p>
                      <a:pPr algn="ctr" fontAlgn="t"/>
                      <a:r>
                        <a:rPr lang="en-US" sz="1000" b="1" dirty="0">
                          <a:effectLst/>
                          <a:latin typeface="+mn-lt"/>
                        </a:rPr>
                        <a:t>Artifact</a:t>
                      </a:r>
                      <a:r>
                        <a:rPr lang="en-US" sz="1000" dirty="0">
                          <a:effectLst/>
                          <a:latin typeface="+mn-lt"/>
                        </a:rPr>
                        <a:t>: 86 (9.8%)</a:t>
                      </a:r>
                    </a:p>
                    <a:p>
                      <a:pPr algn="ctr" fontAlgn="t"/>
                      <a:r>
                        <a:rPr lang="en-US" sz="1000" b="1" dirty="0">
                          <a:effectLst/>
                          <a:latin typeface="+mn-lt"/>
                        </a:rPr>
                        <a:t>Unlabeled</a:t>
                      </a:r>
                      <a:r>
                        <a:rPr lang="en-US" sz="1000" dirty="0">
                          <a:effectLst/>
                          <a:latin typeface="+mn-lt"/>
                        </a:rPr>
                        <a:t>: 247 (28.1%)</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3759370"/>
                  </a:ext>
                </a:extLst>
              </a:tr>
              <a:tr h="1267131">
                <a:tc>
                  <a:txBody>
                    <a:bodyPr/>
                    <a:lstStyle/>
                    <a:p>
                      <a:pPr algn="ctr" fontAlgn="t"/>
                      <a:r>
                        <a:rPr lang="en-US" sz="1000" dirty="0">
                          <a:latin typeface="+mn-lt"/>
                        </a:rPr>
                        <a:t>Littman Heart Sound </a:t>
                      </a:r>
                    </a:p>
                    <a:p>
                      <a:pPr algn="ctr" fontAlgn="t"/>
                      <a:r>
                        <a:rPr lang="en-US" sz="1000" dirty="0">
                          <a:latin typeface="+mn-lt"/>
                        </a:rPr>
                        <a:t>&amp;</a:t>
                      </a:r>
                    </a:p>
                    <a:p>
                      <a:pPr algn="ctr" fontAlgn="t"/>
                      <a:r>
                        <a:rPr lang="en-US" sz="1000" dirty="0">
                          <a:latin typeface="+mn-lt"/>
                        </a:rPr>
                        <a:t>Murmur Library</a:t>
                      </a:r>
                      <a:endParaRPr lang="en-US" sz="1000" dirty="0">
                        <a:effectLst/>
                        <a:latin typeface="+mn-lt"/>
                      </a:endParaRP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n-lt"/>
                        </a:rPr>
                        <a:t>PCG</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n-lt"/>
                        </a:rPr>
                        <a:t>2 seconds</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Clean and taken from digital stethoscope</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Stenosis</a:t>
                      </a:r>
                      <a:r>
                        <a:rPr lang="en-US" sz="1000" dirty="0">
                          <a:effectLst/>
                          <a:latin typeface="+mn-lt"/>
                        </a:rPr>
                        <a:t>: 5 (31.3%)</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Septal</a:t>
                      </a:r>
                      <a:r>
                        <a:rPr lang="en-US" sz="1000" dirty="0">
                          <a:effectLst/>
                          <a:latin typeface="+mn-lt"/>
                        </a:rPr>
                        <a:t>: 1 (6.3%)</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Ejection</a:t>
                      </a:r>
                      <a:r>
                        <a:rPr lang="en-US" sz="1000" dirty="0">
                          <a:effectLst/>
                          <a:latin typeface="+mn-lt"/>
                        </a:rPr>
                        <a:t>: 3 (18.8%)</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Coarctation</a:t>
                      </a:r>
                      <a:r>
                        <a:rPr lang="en-US" sz="1000" dirty="0">
                          <a:effectLst/>
                          <a:latin typeface="+mn-lt"/>
                        </a:rPr>
                        <a:t>: 1 (6.3%)</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Prosthetic</a:t>
                      </a:r>
                      <a:r>
                        <a:rPr lang="en-US" sz="1000" dirty="0">
                          <a:effectLst/>
                          <a:latin typeface="+mn-lt"/>
                        </a:rPr>
                        <a:t>: 1 (6.3%)</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Regurgitation</a:t>
                      </a:r>
                      <a:r>
                        <a:rPr lang="en-US" sz="1000" dirty="0">
                          <a:effectLst/>
                          <a:latin typeface="+mn-lt"/>
                        </a:rPr>
                        <a:t>: 2 (12.5%)</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Pericarditis</a:t>
                      </a:r>
                      <a:r>
                        <a:rPr lang="en-US" sz="1000" dirty="0">
                          <a:effectLst/>
                          <a:latin typeface="+mn-lt"/>
                        </a:rPr>
                        <a:t>: 1 (6.3%)</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Gallop</a:t>
                      </a:r>
                      <a:r>
                        <a:rPr lang="en-US" sz="1000" dirty="0">
                          <a:effectLst/>
                          <a:latin typeface="+mn-lt"/>
                        </a:rPr>
                        <a:t>: 2 (12.5%)</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603948"/>
                  </a:ext>
                </a:extLst>
              </a:tr>
              <a:tr h="800691">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latin typeface="+mn-lt"/>
                        </a:rPr>
                        <a:t>PTB-XL</a:t>
                      </a:r>
                      <a:endParaRPr lang="en-US" sz="1000" dirty="0">
                        <a:effectLst/>
                        <a:latin typeface="+mn-lt"/>
                      </a:endParaRPr>
                    </a:p>
                  </a:txBody>
                  <a:tcPr marL="12257" marR="12257" marT="6129" marB="6129"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n-lt"/>
                        </a:rPr>
                        <a:t>ECG</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n-lt"/>
                        </a:rPr>
                        <a:t>10 seconds</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n-lt"/>
                        </a:rPr>
                        <a:t>n/a</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Normal</a:t>
                      </a:r>
                      <a:r>
                        <a:rPr lang="en-US" sz="1000" dirty="0">
                          <a:effectLst/>
                          <a:latin typeface="+mn-lt"/>
                        </a:rPr>
                        <a:t>: 9528 (34.2%)</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CD</a:t>
                      </a:r>
                      <a:r>
                        <a:rPr lang="en-US" sz="1000" dirty="0">
                          <a:effectLst/>
                          <a:latin typeface="+mn-lt"/>
                        </a:rPr>
                        <a:t>: 5486 (19.7%)</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MI</a:t>
                      </a:r>
                      <a:r>
                        <a:rPr lang="en-US" sz="1000" dirty="0">
                          <a:effectLst/>
                          <a:latin typeface="+mn-lt"/>
                        </a:rPr>
                        <a:t>: 5250 (18.9%)</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HYP</a:t>
                      </a:r>
                      <a:r>
                        <a:rPr lang="en-US" sz="1000" dirty="0">
                          <a:effectLst/>
                          <a:latin typeface="+mn-lt"/>
                        </a:rPr>
                        <a:t>: 4907 (17.6%)</a:t>
                      </a:r>
                    </a:p>
                    <a:p>
                      <a:pPr marL="0" marR="0" lvl="0" indent="0" algn="ctr" defTabSz="914400" rtl="0" eaLnBrk="1" fontAlgn="t" latinLnBrk="0" hangingPunct="1">
                        <a:lnSpc>
                          <a:spcPct val="100000"/>
                        </a:lnSpc>
                        <a:spcBef>
                          <a:spcPts val="0"/>
                        </a:spcBef>
                        <a:spcAft>
                          <a:spcPts val="0"/>
                        </a:spcAft>
                        <a:buClrTx/>
                        <a:buSzTx/>
                        <a:buFontTx/>
                        <a:buNone/>
                        <a:tabLst/>
                        <a:defRPr/>
                      </a:pPr>
                      <a:r>
                        <a:rPr lang="en-US" sz="1000" b="1" dirty="0">
                          <a:effectLst/>
                          <a:latin typeface="+mn-lt"/>
                        </a:rPr>
                        <a:t>ST/TC</a:t>
                      </a:r>
                      <a:r>
                        <a:rPr lang="en-US" sz="1000" dirty="0">
                          <a:effectLst/>
                          <a:latin typeface="+mn-lt"/>
                        </a:rPr>
                        <a:t>: 2655 (9.5%)</a:t>
                      </a:r>
                    </a:p>
                  </a:txBody>
                  <a:tcPr marL="12257" marR="12257" marT="6129" marB="6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4884921"/>
                  </a:ext>
                </a:extLst>
              </a:tr>
            </a:tbl>
          </a:graphicData>
        </a:graphic>
      </p:graphicFrame>
      <p:sp>
        <p:nvSpPr>
          <p:cNvPr id="130" name="TextBox 129">
            <a:extLst>
              <a:ext uri="{FF2B5EF4-FFF2-40B4-BE49-F238E27FC236}">
                <a16:creationId xmlns:a16="http://schemas.microsoft.com/office/drawing/2014/main" id="{F732D937-ADE6-4379-8048-8EF8AE973D6C}"/>
              </a:ext>
            </a:extLst>
          </p:cNvPr>
          <p:cNvSpPr txBox="1"/>
          <p:nvPr/>
        </p:nvSpPr>
        <p:spPr>
          <a:xfrm>
            <a:off x="15811895" y="9604914"/>
            <a:ext cx="5257800" cy="553998"/>
          </a:xfrm>
          <a:prstGeom prst="rect">
            <a:avLst/>
          </a:prstGeom>
          <a:noFill/>
        </p:spPr>
        <p:txBody>
          <a:bodyPr wrap="square" rtlCol="0">
            <a:spAutoFit/>
          </a:bodyPr>
          <a:lstStyle/>
          <a:p>
            <a:r>
              <a:rPr lang="en-US" sz="1000" b="1" dirty="0"/>
              <a:t>Table 1</a:t>
            </a:r>
            <a:r>
              <a:rPr lang="en-US" sz="1000" dirty="0"/>
              <a:t>: Dataset table that shows the dataset type (PCG or ECG), the lengths of the recordings (in seconds), the environment in which the signals were recorded, the recording quality and the number of categories in the dataset (Table taken by Kendre, 2021).</a:t>
            </a:r>
          </a:p>
        </p:txBody>
      </p:sp>
      <p:sp>
        <p:nvSpPr>
          <p:cNvPr id="131" name="object 2">
            <a:extLst>
              <a:ext uri="{FF2B5EF4-FFF2-40B4-BE49-F238E27FC236}">
                <a16:creationId xmlns:a16="http://schemas.microsoft.com/office/drawing/2014/main" id="{33CC69DB-2BA2-4E72-80A3-51DE18553BA1}"/>
              </a:ext>
            </a:extLst>
          </p:cNvPr>
          <p:cNvSpPr txBox="1"/>
          <p:nvPr/>
        </p:nvSpPr>
        <p:spPr>
          <a:xfrm>
            <a:off x="22825977" y="5600652"/>
            <a:ext cx="5569586" cy="2599430"/>
          </a:xfrm>
          <a:prstGeom prst="rect">
            <a:avLst/>
          </a:prstGeom>
        </p:spPr>
        <p:txBody>
          <a:bodyPr vert="horz" wrap="square" lIns="0" tIns="13970" rIns="0" bIns="0" rtlCol="0">
            <a:spAutoFit/>
          </a:bodyPr>
          <a:lstStyle/>
          <a:p>
            <a:pPr marL="12700">
              <a:spcBef>
                <a:spcPts val="110"/>
              </a:spcBef>
            </a:pPr>
            <a:r>
              <a:rPr lang="en-US" sz="1400" dirty="0"/>
              <a:t>Cross-validation is used to estimate how accurately a predictive model will perform in the real-world. In a prediction problem, a model is usually given a dataset of known data on which training is done (training set). The training process optimizes the model parameters via backpropagation to make the model fit the training set as well as possible. Additionally, we need to assess the best place to stop training to ensure the model does not overfit. Thus, we need to test the model on an independent set (validation set) to validate the model’s success. However, this creates a bias towards the samples in the training and validation set. Hence, we need a third dataset (testing set) that the model has no bias to evaluate the model. Here, the data was split into 70% of training, 10% of validation, and 20% of testing.</a:t>
            </a:r>
          </a:p>
        </p:txBody>
      </p:sp>
      <p:sp>
        <p:nvSpPr>
          <p:cNvPr id="132" name="TextBox 131">
            <a:extLst>
              <a:ext uri="{FF2B5EF4-FFF2-40B4-BE49-F238E27FC236}">
                <a16:creationId xmlns:a16="http://schemas.microsoft.com/office/drawing/2014/main" id="{2AE0251B-0D90-4498-BDB0-BA0058C4DC39}"/>
              </a:ext>
            </a:extLst>
          </p:cNvPr>
          <p:cNvSpPr txBox="1"/>
          <p:nvPr/>
        </p:nvSpPr>
        <p:spPr>
          <a:xfrm>
            <a:off x="28395564" y="7788366"/>
            <a:ext cx="3733800" cy="553998"/>
          </a:xfrm>
          <a:prstGeom prst="rect">
            <a:avLst/>
          </a:prstGeom>
          <a:noFill/>
        </p:spPr>
        <p:txBody>
          <a:bodyPr wrap="square" rtlCol="0">
            <a:spAutoFit/>
          </a:bodyPr>
          <a:lstStyle/>
          <a:p>
            <a:r>
              <a:rPr lang="en-US" sz="1000" b="1" dirty="0"/>
              <a:t>Figure 1</a:t>
            </a:r>
            <a:r>
              <a:rPr lang="en-US" sz="1000" dirty="0"/>
              <a:t>: Visualizes the ECG and PCG signals recorded simultaneously, both PCG (bottom) and ECG (top) show evidence of systole and diastole (Figure taken by </a:t>
            </a:r>
            <a:r>
              <a:rPr lang="en-US" sz="1000" dirty="0" err="1"/>
              <a:t>Behbahani</a:t>
            </a:r>
            <a:r>
              <a:rPr lang="en-US" sz="1000" dirty="0"/>
              <a:t> et al).</a:t>
            </a:r>
          </a:p>
        </p:txBody>
      </p:sp>
      <p:pic>
        <p:nvPicPr>
          <p:cNvPr id="133" name="Picture 2" descr="Matching two cycles of the ECG with PCG signal. | Download Scientific  Diagram">
            <a:extLst>
              <a:ext uri="{FF2B5EF4-FFF2-40B4-BE49-F238E27FC236}">
                <a16:creationId xmlns:a16="http://schemas.microsoft.com/office/drawing/2014/main" id="{49A895EF-69D7-442B-8ADE-D9205A290D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71763" y="5793829"/>
            <a:ext cx="3429000" cy="2007562"/>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465CDE39-2448-4A3A-80A8-79E1B509E416}"/>
              </a:ext>
            </a:extLst>
          </p:cNvPr>
          <p:cNvGrpSpPr/>
          <p:nvPr/>
        </p:nvGrpSpPr>
        <p:grpSpPr>
          <a:xfrm>
            <a:off x="11539161" y="10287000"/>
            <a:ext cx="9620807" cy="7087078"/>
            <a:chOff x="11539161" y="10480499"/>
            <a:chExt cx="9620807" cy="7087078"/>
          </a:xfrm>
        </p:grpSpPr>
        <p:sp>
          <p:nvSpPr>
            <p:cNvPr id="127" name="Rectangle 10">
              <a:extLst>
                <a:ext uri="{FF2B5EF4-FFF2-40B4-BE49-F238E27FC236}">
                  <a16:creationId xmlns:a16="http://schemas.microsoft.com/office/drawing/2014/main" id="{AF3F341E-96E0-4AFB-9CC4-F35FC6FEF96E}"/>
                </a:ext>
              </a:extLst>
            </p:cNvPr>
            <p:cNvSpPr>
              <a:spLocks noChangeArrowheads="1"/>
            </p:cNvSpPr>
            <p:nvPr/>
          </p:nvSpPr>
          <p:spPr bwMode="auto">
            <a:xfrm>
              <a:off x="11539161" y="10480499"/>
              <a:ext cx="9601200" cy="873301"/>
            </a:xfrm>
            <a:prstGeom prst="rect">
              <a:avLst/>
            </a:prstGeom>
            <a:solidFill>
              <a:srgbClr val="3A405A"/>
            </a:solidFill>
            <a:ln w="12700">
              <a:noFill/>
              <a:miter lim="800000"/>
            </a:ln>
          </p:spPr>
          <p:txBody>
            <a:bodyPr wrap="none" lIns="274320" tIns="73152" rIns="274320" bIns="68563" anchor="ctr" anchorCtr="0"/>
            <a:lstStyle>
              <a:defPPr>
                <a:defRPr kern="1200" smtId="4294967295"/>
              </a:defPPr>
            </a:lstStyle>
            <a:p>
              <a:pPr algn="ctr" defTabSz="4702588">
                <a:defRPr/>
              </a:pPr>
              <a:r>
                <a:rPr lang="en-US" sz="3600" b="1" dirty="0">
                  <a:solidFill>
                    <a:schemeClr val="bg1"/>
                  </a:solidFill>
                  <a:latin typeface="Aileron SemiBold" panose="00000700000000000000" pitchFamily="50" charset="0"/>
                </a:rPr>
                <a:t>Model Development</a:t>
              </a:r>
            </a:p>
          </p:txBody>
        </p:sp>
        <p:grpSp>
          <p:nvGrpSpPr>
            <p:cNvPr id="1029" name="Group 1028">
              <a:extLst>
                <a:ext uri="{FF2B5EF4-FFF2-40B4-BE49-F238E27FC236}">
                  <a16:creationId xmlns:a16="http://schemas.microsoft.com/office/drawing/2014/main" id="{57E13F25-B434-4AAC-ABD8-7D8EA5D72622}"/>
                </a:ext>
              </a:extLst>
            </p:cNvPr>
            <p:cNvGrpSpPr/>
            <p:nvPr/>
          </p:nvGrpSpPr>
          <p:grpSpPr>
            <a:xfrm>
              <a:off x="11582398" y="11531309"/>
              <a:ext cx="9577570" cy="6036268"/>
              <a:chOff x="18628816" y="10235879"/>
              <a:chExt cx="9577570" cy="6036268"/>
            </a:xfrm>
          </p:grpSpPr>
          <p:sp>
            <p:nvSpPr>
              <p:cNvPr id="134" name="object 2">
                <a:extLst>
                  <a:ext uri="{FF2B5EF4-FFF2-40B4-BE49-F238E27FC236}">
                    <a16:creationId xmlns:a16="http://schemas.microsoft.com/office/drawing/2014/main" id="{97E64699-06F9-47F7-9A25-D90EC8CE20D3}"/>
                  </a:ext>
                </a:extLst>
              </p:cNvPr>
              <p:cNvSpPr txBox="1"/>
              <p:nvPr/>
            </p:nvSpPr>
            <p:spPr>
              <a:xfrm>
                <a:off x="18628816" y="10235879"/>
                <a:ext cx="5141951" cy="6036268"/>
              </a:xfrm>
              <a:prstGeom prst="rect">
                <a:avLst/>
              </a:prstGeom>
            </p:spPr>
            <p:txBody>
              <a:bodyPr vert="horz" wrap="square" lIns="0" tIns="13970" rIns="0" bIns="0" rtlCol="0">
                <a:spAutoFit/>
              </a:bodyPr>
              <a:lstStyle/>
              <a:p>
                <a:pPr marL="12700">
                  <a:lnSpc>
                    <a:spcPct val="100000"/>
                  </a:lnSpc>
                  <a:spcBef>
                    <a:spcPts val="110"/>
                  </a:spcBef>
                </a:pPr>
                <a:r>
                  <a:rPr lang="en-US" sz="1400" dirty="0">
                    <a:cs typeface="Lucida Sans"/>
                  </a:rPr>
                  <a:t>We propose using Generative Adversarial Networks (GANs) along with Convolutional Neural Network (CNNs) and Transformers for both heart sound analysis and heart sound synthesis based on ECGs. GANs pose a unique advantage over traditional machine learning and deep learning methods, in that the model learns to mimic a dataset by creating its own data while classifying the generated data and the data from the dataset. Furthermore, Transformers introduce attention mechanisms that give context to all inputs, allowing the model to enhance important non-linear relationships within in each signal.</a:t>
                </a:r>
              </a:p>
              <a:p>
                <a:pPr marL="12700">
                  <a:lnSpc>
                    <a:spcPct val="100000"/>
                  </a:lnSpc>
                  <a:spcBef>
                    <a:spcPts val="110"/>
                  </a:spcBef>
                </a:pPr>
                <a:endParaRPr lang="en-US" sz="500" dirty="0">
                  <a:cs typeface="Lucida Sans"/>
                </a:endParaRPr>
              </a:p>
              <a:p>
                <a:pPr marL="12700">
                  <a:lnSpc>
                    <a:spcPct val="100000"/>
                  </a:lnSpc>
                  <a:spcBef>
                    <a:spcPts val="110"/>
                  </a:spcBef>
                </a:pPr>
                <a:r>
                  <a:rPr lang="en-US" sz="1400" dirty="0">
                    <a:cs typeface="Lucida Sans"/>
                  </a:rPr>
                  <a:t>In heart sound analysis, the PCG CNN Encoder is pre-trained, to compress the PCG signals into a latent space, and then reconstructed into PCGs using the PCG CNN Decoder. After pre-training, the PCG signal’s latent spaces are fed into the GAN discriminator (Transformer Encoder). Here, the Transformer creates a prediction based on latent space. Additionally, the PCG Generator tries to mimic PCGs to fool the Transformer into predicting the generated PCG as normal/abnormal, rather than as noisy.</a:t>
                </a:r>
              </a:p>
              <a:p>
                <a:pPr marL="12700">
                  <a:lnSpc>
                    <a:spcPct val="100000"/>
                  </a:lnSpc>
                  <a:spcBef>
                    <a:spcPts val="110"/>
                  </a:spcBef>
                </a:pPr>
                <a:endParaRPr lang="en-US" sz="500" dirty="0">
                  <a:cs typeface="Lucida Sans"/>
                </a:endParaRPr>
              </a:p>
              <a:p>
                <a:pPr marL="12700">
                  <a:lnSpc>
                    <a:spcPct val="100000"/>
                  </a:lnSpc>
                  <a:spcBef>
                    <a:spcPts val="110"/>
                  </a:spcBef>
                </a:pPr>
                <a:r>
                  <a:rPr lang="en-US" sz="1400" dirty="0">
                    <a:cs typeface="Lucida Sans"/>
                  </a:rPr>
                  <a:t>In heart sound synthesis, the process of ECG reconstruction is identical to that of PCG reconstruction. However, during pre-training the ECG’s latent spaces are optimized towards the PCG’s latent space. This novel concept forces the Generators to produce equivalent latent spaces for ECG and PCG (given both signals were recorded simultaneously). After pre-training, the ECG CNN Encoder is fed ECG data from categorized arrhythmia datasets.</a:t>
                </a:r>
              </a:p>
            </p:txBody>
          </p:sp>
          <p:sp>
            <p:nvSpPr>
              <p:cNvPr id="135" name="TextBox 134">
                <a:extLst>
                  <a:ext uri="{FF2B5EF4-FFF2-40B4-BE49-F238E27FC236}">
                    <a16:creationId xmlns:a16="http://schemas.microsoft.com/office/drawing/2014/main" id="{AC65B956-6597-4150-8B97-3E8FC399C68A}"/>
                  </a:ext>
                </a:extLst>
              </p:cNvPr>
              <p:cNvSpPr txBox="1"/>
              <p:nvPr/>
            </p:nvSpPr>
            <p:spPr>
              <a:xfrm>
                <a:off x="23772280" y="15466893"/>
                <a:ext cx="4343834" cy="707886"/>
              </a:xfrm>
              <a:prstGeom prst="rect">
                <a:avLst/>
              </a:prstGeom>
              <a:noFill/>
            </p:spPr>
            <p:txBody>
              <a:bodyPr wrap="square" rtlCol="0">
                <a:spAutoFit/>
              </a:bodyPr>
              <a:lstStyle/>
              <a:p>
                <a:r>
                  <a:rPr lang="en-US" sz="1000" b="1" dirty="0"/>
                  <a:t>Figure 2</a:t>
                </a:r>
                <a:r>
                  <a:rPr lang="en-US" sz="1000" dirty="0"/>
                  <a:t>: The pipeline of the CNN based generator and Transformer based discriminator. This shows the process of using both PCG and ECG datasets for heart sound (PCG) analysis and synthesis (Figure taken by Kendre, 2021).</a:t>
                </a:r>
              </a:p>
            </p:txBody>
          </p:sp>
          <p:pic>
            <p:nvPicPr>
              <p:cNvPr id="136" name="Picture 135">
                <a:extLst>
                  <a:ext uri="{FF2B5EF4-FFF2-40B4-BE49-F238E27FC236}">
                    <a16:creationId xmlns:a16="http://schemas.microsoft.com/office/drawing/2014/main" id="{3F06FA58-B3E2-4B31-9201-97B58D11B6F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3772258" y="10312825"/>
                <a:ext cx="4434128" cy="5067967"/>
              </a:xfrm>
              <a:prstGeom prst="rect">
                <a:avLst/>
              </a:prstGeom>
            </p:spPr>
          </p:pic>
        </p:grpSp>
      </p:grpSp>
      <p:sp>
        <p:nvSpPr>
          <p:cNvPr id="146" name="object 2">
            <a:extLst>
              <a:ext uri="{FF2B5EF4-FFF2-40B4-BE49-F238E27FC236}">
                <a16:creationId xmlns:a16="http://schemas.microsoft.com/office/drawing/2014/main" id="{B2C365CD-51F8-4B1F-B4CA-A1B112599EBB}"/>
              </a:ext>
            </a:extLst>
          </p:cNvPr>
          <p:cNvSpPr txBox="1"/>
          <p:nvPr/>
        </p:nvSpPr>
        <p:spPr>
          <a:xfrm>
            <a:off x="22821502" y="9799605"/>
            <a:ext cx="4865641" cy="7192995"/>
          </a:xfrm>
          <a:prstGeom prst="rect">
            <a:avLst/>
          </a:prstGeom>
        </p:spPr>
        <p:txBody>
          <a:bodyPr vert="horz" wrap="square" lIns="0" tIns="13970" rIns="0" bIns="0" rtlCol="0">
            <a:spAutoFit/>
          </a:bodyPr>
          <a:lstStyle/>
          <a:p>
            <a:pPr marL="12700">
              <a:lnSpc>
                <a:spcPct val="100000"/>
              </a:lnSpc>
              <a:spcBef>
                <a:spcPts val="110"/>
              </a:spcBef>
            </a:pPr>
            <a:r>
              <a:rPr lang="en-US" sz="1600" b="1" dirty="0">
                <a:latin typeface="+mj-lt"/>
                <a:cs typeface="Tahoma"/>
              </a:rPr>
              <a:t>Model Training</a:t>
            </a:r>
            <a:br>
              <a:rPr lang="en-US" sz="2000" b="1" dirty="0">
                <a:solidFill>
                  <a:srgbClr val="1B09B1"/>
                </a:solidFill>
                <a:latin typeface="+mj-lt"/>
                <a:cs typeface="Tahoma"/>
              </a:rPr>
            </a:br>
            <a:r>
              <a:rPr lang="en-US" sz="1400" dirty="0">
                <a:cs typeface="Lucida Sans"/>
              </a:rPr>
              <a:t>During the training phase, backpropagation is used to optimize the model's weights and biases. A cost function calculates an error term (loss) based on the model's prediction. Using the error, a gradient is computed with respect to all the parameters in the model. An optimizer then updates the weights and biases based on the loss's gradient. The goal of the optimizer is to minimize the cost function's error, such that it correctly classifies the heart sounds or correctly synthesizes the heart sounds. In this study, we used the Adam optimizer in union with Cross-Entropy Loss and Mean Squared Error (Table 2). The model is only trained on the training set; thus, backpropagation only occurs on the training set. However, while the model is training, the validation set is used to assess the model's ability to generalize (this process does not include backpropagation). The model stops learning when the validation set approaches a limit and no longer learns new information, this is called early stopping.</a:t>
            </a:r>
            <a:br>
              <a:rPr lang="en-US" sz="1400" dirty="0">
                <a:cs typeface="Lucida Sans"/>
              </a:rPr>
            </a:br>
            <a:endParaRPr lang="en-US" sz="500" dirty="0">
              <a:cs typeface="Lucida Sans"/>
            </a:endParaRPr>
          </a:p>
          <a:p>
            <a:pPr marL="12700">
              <a:spcBef>
                <a:spcPts val="110"/>
              </a:spcBef>
            </a:pPr>
            <a:r>
              <a:rPr lang="en-US" sz="1600" b="1" dirty="0">
                <a:latin typeface="+mj-lt"/>
                <a:cs typeface="Tahoma"/>
              </a:rPr>
              <a:t>Model Evaluation</a:t>
            </a:r>
            <a:br>
              <a:rPr lang="en-US" sz="2000" b="1" dirty="0">
                <a:solidFill>
                  <a:srgbClr val="1B09B1"/>
                </a:solidFill>
                <a:latin typeface="+mj-lt"/>
                <a:cs typeface="Tahoma"/>
              </a:rPr>
            </a:br>
            <a:r>
              <a:rPr lang="en-US" sz="1400" dirty="0">
                <a:cs typeface="Lucida Sans"/>
              </a:rPr>
              <a:t>Model metrics aid in quantifying the model’s performance, allowing us to compare our methods with existing techniques. The model is evaluated only on the testing set, as to provide a non-biased evaluation. All metrics are calculated based on the true positive (TP) rate, false positive (FP) rate, true negative (TN) rate, and false negative (FN) rate. Table 2 shows the metrics used to evaluate the model.</a:t>
            </a:r>
          </a:p>
          <a:p>
            <a:pPr marL="12700">
              <a:spcBef>
                <a:spcPts val="110"/>
              </a:spcBef>
            </a:pPr>
            <a:endParaRPr lang="en-US" sz="500" dirty="0">
              <a:cs typeface="Lucida Sans"/>
            </a:endParaRPr>
          </a:p>
          <a:p>
            <a:pPr marL="12700">
              <a:spcBef>
                <a:spcPts val="110"/>
              </a:spcBef>
            </a:pPr>
            <a:r>
              <a:rPr lang="en-US" sz="1600" b="1" dirty="0">
                <a:latin typeface="+mj-lt"/>
                <a:cs typeface="Tahoma"/>
              </a:rPr>
              <a:t>Real-World Testing &amp; Model Deployment</a:t>
            </a:r>
            <a:br>
              <a:rPr lang="en-US" sz="2000" b="1" dirty="0">
                <a:solidFill>
                  <a:srgbClr val="1B09B1"/>
                </a:solidFill>
                <a:latin typeface="+mj-lt"/>
                <a:cs typeface="Tahoma"/>
              </a:rPr>
            </a:br>
            <a:r>
              <a:rPr lang="en-US" sz="1400" dirty="0">
                <a:latin typeface="+mj-lt"/>
                <a:cs typeface="Tahoma"/>
              </a:rPr>
              <a:t>T</a:t>
            </a:r>
            <a:r>
              <a:rPr lang="en-US" sz="1400" dirty="0">
                <a:cs typeface="Lucida Sans"/>
              </a:rPr>
              <a:t>he model's viability is crucial for ensuring the model's success in the real world. Thus, we need to conduct trials with the end-to-end system to ensure we can deploy and integrate the model with ease.</a:t>
            </a:r>
            <a:endParaRPr lang="en-US" sz="1400" dirty="0"/>
          </a:p>
        </p:txBody>
      </p:sp>
      <mc:AlternateContent xmlns:mc="http://schemas.openxmlformats.org/markup-compatibility/2006">
        <mc:Choice xmlns:a14="http://schemas.microsoft.com/office/drawing/2010/main" Requires="a14">
          <p:graphicFrame>
            <p:nvGraphicFramePr>
              <p:cNvPr id="147" name="Table 10">
                <a:extLst>
                  <a:ext uri="{FF2B5EF4-FFF2-40B4-BE49-F238E27FC236}">
                    <a16:creationId xmlns:a16="http://schemas.microsoft.com/office/drawing/2014/main" id="{CA55D8D3-1B41-4E4D-A365-8B7D335F60EE}"/>
                  </a:ext>
                </a:extLst>
              </p:cNvPr>
              <p:cNvGraphicFramePr>
                <a:graphicFrameLocks noGrp="1"/>
              </p:cNvGraphicFramePr>
              <p:nvPr>
                <p:extLst>
                  <p:ext uri="{D42A27DB-BD31-4B8C-83A1-F6EECF244321}">
                    <p14:modId xmlns:p14="http://schemas.microsoft.com/office/powerpoint/2010/main" val="1159026995"/>
                  </p:ext>
                </p:extLst>
              </p:nvPr>
            </p:nvGraphicFramePr>
            <p:xfrm>
              <a:off x="27839543" y="9604873"/>
              <a:ext cx="4254652" cy="6906996"/>
            </p:xfrm>
            <a:graphic>
              <a:graphicData uri="http://schemas.openxmlformats.org/drawingml/2006/table">
                <a:tbl>
                  <a:tblPr firstRow="1" bandRow="1">
                    <a:tableStyleId>{2D5ABB26-0587-4C30-8999-92F81FD0307C}</a:tableStyleId>
                  </a:tblPr>
                  <a:tblGrid>
                    <a:gridCol w="4254652">
                      <a:extLst>
                        <a:ext uri="{9D8B030D-6E8A-4147-A177-3AD203B41FA5}">
                          <a16:colId xmlns:a16="http://schemas.microsoft.com/office/drawing/2014/main" val="1030963825"/>
                        </a:ext>
                      </a:extLst>
                    </a:gridCol>
                  </a:tblGrid>
                  <a:tr h="632337">
                    <a:tc>
                      <a:txBody>
                        <a:bodyPr/>
                        <a:lstStyle/>
                        <a:p>
                          <a:pPr algn="ctr">
                            <a:lnSpc>
                              <a:spcPct val="100000"/>
                            </a:lnSpc>
                          </a:pPr>
                          <a:r>
                            <a:rPr lang="en-US" sz="1400" b="1" dirty="0">
                              <a:latin typeface="+mn-lt"/>
                            </a:rPr>
                            <a:t>Mean Squared Error:</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solidFill>
                                      <a:schemeClr val="tx1"/>
                                    </a:solidFill>
                                    <a:effectLst/>
                                    <a:latin typeface="Cambria Math" panose="02040503050406030204" pitchFamily="18" charset="0"/>
                                    <a:ea typeface="+mn-ea"/>
                                    <a:cs typeface="+mn-cs"/>
                                  </a:rPr>
                                  <m:t>𝑀𝑆𝐸</m:t>
                                </m:r>
                                <m:r>
                                  <a:rPr lang="en-US" sz="1400" i="1" smtClean="0">
                                    <a:solidFill>
                                      <a:schemeClr val="tx1"/>
                                    </a:solidFill>
                                    <a:effectLst/>
                                    <a:latin typeface="Cambria Math" panose="02040503050406030204" pitchFamily="18" charset="0"/>
                                    <a:ea typeface="+mn-ea"/>
                                    <a:cs typeface="+mn-cs"/>
                                  </a:rPr>
                                  <m:t>(</m:t>
                                </m:r>
                                <m:r>
                                  <a:rPr lang="en-US" sz="1400" i="1" smtClean="0">
                                    <a:solidFill>
                                      <a:schemeClr val="tx1"/>
                                    </a:solidFill>
                                    <a:effectLst/>
                                    <a:latin typeface="Cambria Math" panose="02040503050406030204" pitchFamily="18" charset="0"/>
                                    <a:ea typeface="+mn-ea"/>
                                    <a:cs typeface="+mn-cs"/>
                                  </a:rPr>
                                  <m:t>𝑥</m:t>
                                </m:r>
                                <m:r>
                                  <a:rPr lang="en-US" sz="1400" i="1" smtClean="0">
                                    <a:solidFill>
                                      <a:schemeClr val="tx1"/>
                                    </a:solidFill>
                                    <a:effectLst/>
                                    <a:latin typeface="Cambria Math" panose="02040503050406030204" pitchFamily="18" charset="0"/>
                                    <a:ea typeface="+mn-ea"/>
                                    <a:cs typeface="+mn-cs"/>
                                  </a:rPr>
                                  <m:t>,</m:t>
                                </m:r>
                                <m:r>
                                  <a:rPr lang="en-US" sz="1400" i="1" smtClean="0">
                                    <a:solidFill>
                                      <a:schemeClr val="tx1"/>
                                    </a:solidFill>
                                    <a:effectLst/>
                                    <a:latin typeface="Cambria Math" panose="02040503050406030204" pitchFamily="18" charset="0"/>
                                    <a:ea typeface="+mn-ea"/>
                                    <a:cs typeface="+mn-cs"/>
                                  </a:rPr>
                                  <m:t>𝑦</m:t>
                                </m:r>
                                <m:r>
                                  <a:rPr lang="en-US" sz="1400" i="1" smtClean="0">
                                    <a:solidFill>
                                      <a:schemeClr val="tx1"/>
                                    </a:solidFill>
                                    <a:effectLst/>
                                    <a:latin typeface="Cambria Math" panose="02040503050406030204" pitchFamily="18" charset="0"/>
                                    <a:ea typeface="+mn-ea"/>
                                    <a:cs typeface="+mn-cs"/>
                                  </a:rPr>
                                  <m:t>)=</m:t>
                                </m:r>
                                <m:sSup>
                                  <m:sSupPr>
                                    <m:ctrlPr>
                                      <a:rPr lang="en-US" sz="1400" i="1">
                                        <a:solidFill>
                                          <a:schemeClr val="tx1"/>
                                        </a:solidFill>
                                        <a:effectLst/>
                                        <a:latin typeface="Cambria Math" panose="02040503050406030204" pitchFamily="18" charset="0"/>
                                        <a:ea typeface="+mn-ea"/>
                                        <a:cs typeface="+mn-cs"/>
                                      </a:rPr>
                                    </m:ctrlPr>
                                  </m:sSupPr>
                                  <m:e>
                                    <m:r>
                                      <a:rPr lang="en-US" sz="1400" i="1">
                                        <a:solidFill>
                                          <a:schemeClr val="tx1"/>
                                        </a:solidFill>
                                        <a:effectLst/>
                                        <a:latin typeface="Cambria Math" panose="02040503050406030204" pitchFamily="18" charset="0"/>
                                        <a:ea typeface="+mn-ea"/>
                                        <a:cs typeface="+mn-cs"/>
                                      </a:rPr>
                                      <m:t>{</m:t>
                                    </m:r>
                                    <m:sSub>
                                      <m:sSubPr>
                                        <m:ctrlPr>
                                          <a:rPr lang="en-US" sz="1400" i="1">
                                            <a:solidFill>
                                              <a:schemeClr val="tx1"/>
                                            </a:solidFill>
                                            <a:effectLst/>
                                            <a:latin typeface="Cambria Math" panose="02040503050406030204" pitchFamily="18" charset="0"/>
                                            <a:ea typeface="+mn-ea"/>
                                            <a:cs typeface="+mn-cs"/>
                                          </a:rPr>
                                        </m:ctrlPr>
                                      </m:sSubPr>
                                      <m:e>
                                        <m:r>
                                          <a:rPr lang="en-US" sz="1400" i="1">
                                            <a:solidFill>
                                              <a:schemeClr val="tx1"/>
                                            </a:solidFill>
                                            <a:effectLst/>
                                            <a:latin typeface="Cambria Math" panose="02040503050406030204" pitchFamily="18" charset="0"/>
                                            <a:ea typeface="+mn-ea"/>
                                            <a:cs typeface="+mn-cs"/>
                                          </a:rPr>
                                          <m:t>𝑙</m:t>
                                        </m:r>
                                      </m:e>
                                      <m:sub>
                                        <m:r>
                                          <a:rPr lang="en-US" sz="1400" i="1">
                                            <a:solidFill>
                                              <a:schemeClr val="tx1"/>
                                            </a:solidFill>
                                            <a:effectLst/>
                                            <a:latin typeface="Cambria Math" panose="02040503050406030204" pitchFamily="18" charset="0"/>
                                            <a:ea typeface="+mn-ea"/>
                                            <a:cs typeface="+mn-cs"/>
                                          </a:rPr>
                                          <m:t>1</m:t>
                                        </m:r>
                                      </m:sub>
                                    </m:sSub>
                                    <m:r>
                                      <a:rPr lang="en-US" sz="1400" i="1">
                                        <a:solidFill>
                                          <a:schemeClr val="tx1"/>
                                        </a:solidFill>
                                        <a:effectLst/>
                                        <a:latin typeface="Cambria Math" panose="02040503050406030204" pitchFamily="18" charset="0"/>
                                        <a:ea typeface="+mn-ea"/>
                                        <a:cs typeface="+mn-cs"/>
                                      </a:rPr>
                                      <m:t>,…,</m:t>
                                    </m:r>
                                    <m:sSub>
                                      <m:sSubPr>
                                        <m:ctrlPr>
                                          <a:rPr lang="en-US" sz="1400" i="1">
                                            <a:solidFill>
                                              <a:schemeClr val="tx1"/>
                                            </a:solidFill>
                                            <a:effectLst/>
                                            <a:latin typeface="Cambria Math" panose="02040503050406030204" pitchFamily="18" charset="0"/>
                                            <a:ea typeface="+mn-ea"/>
                                            <a:cs typeface="+mn-cs"/>
                                          </a:rPr>
                                        </m:ctrlPr>
                                      </m:sSubPr>
                                      <m:e>
                                        <m:r>
                                          <a:rPr lang="en-US" sz="1400" i="1">
                                            <a:solidFill>
                                              <a:schemeClr val="tx1"/>
                                            </a:solidFill>
                                            <a:effectLst/>
                                            <a:latin typeface="Cambria Math" panose="02040503050406030204" pitchFamily="18" charset="0"/>
                                            <a:ea typeface="+mn-ea"/>
                                            <a:cs typeface="+mn-cs"/>
                                          </a:rPr>
                                          <m:t>𝑙</m:t>
                                        </m:r>
                                      </m:e>
                                      <m:sub>
                                        <m:r>
                                          <a:rPr lang="en-US" sz="1400" i="1">
                                            <a:solidFill>
                                              <a:schemeClr val="tx1"/>
                                            </a:solidFill>
                                            <a:effectLst/>
                                            <a:latin typeface="Cambria Math" panose="02040503050406030204" pitchFamily="18" charset="0"/>
                                            <a:ea typeface="+mn-ea"/>
                                            <a:cs typeface="+mn-cs"/>
                                          </a:rPr>
                                          <m:t>𝑁</m:t>
                                        </m:r>
                                      </m:sub>
                                    </m:sSub>
                                    <m:r>
                                      <a:rPr lang="en-US" sz="1400" i="1">
                                        <a:solidFill>
                                          <a:schemeClr val="tx1"/>
                                        </a:solidFill>
                                        <a:effectLst/>
                                        <a:latin typeface="Cambria Math" panose="02040503050406030204" pitchFamily="18" charset="0"/>
                                        <a:ea typeface="+mn-ea"/>
                                        <a:cs typeface="+mn-cs"/>
                                      </a:rPr>
                                      <m:t>}</m:t>
                                    </m:r>
                                  </m:e>
                                  <m:sup>
                                    <m:r>
                                      <a:rPr lang="en-US" sz="1400">
                                        <a:solidFill>
                                          <a:schemeClr val="tx1"/>
                                        </a:solidFill>
                                        <a:effectLst/>
                                        <a:latin typeface="Cambria Math" panose="02040503050406030204" pitchFamily="18" charset="0"/>
                                        <a:ea typeface="+mn-ea"/>
                                        <a:cs typeface="+mn-cs"/>
                                      </a:rPr>
                                      <m:t>⊤</m:t>
                                    </m:r>
                                  </m:sup>
                                </m:sSup>
                                <m:r>
                                  <a:rPr lang="en-US" sz="1400" i="1">
                                    <a:solidFill>
                                      <a:schemeClr val="tx1"/>
                                    </a:solidFill>
                                    <a:effectLst/>
                                    <a:latin typeface="Cambria Math" panose="02040503050406030204" pitchFamily="18" charset="0"/>
                                    <a:ea typeface="+mn-ea"/>
                                    <a:cs typeface="+mn-cs"/>
                                  </a:rPr>
                                  <m:t>,</m:t>
                                </m:r>
                                <m:sSub>
                                  <m:sSubPr>
                                    <m:ctrlPr>
                                      <a:rPr lang="en-US" sz="1400" i="1">
                                        <a:solidFill>
                                          <a:schemeClr val="tx1"/>
                                        </a:solidFill>
                                        <a:effectLst/>
                                        <a:latin typeface="Cambria Math" panose="02040503050406030204" pitchFamily="18" charset="0"/>
                                        <a:ea typeface="+mn-ea"/>
                                        <a:cs typeface="+mn-cs"/>
                                      </a:rPr>
                                    </m:ctrlPr>
                                  </m:sSubPr>
                                  <m:e>
                                    <m:r>
                                      <a:rPr lang="en-US" sz="1400" i="1">
                                        <a:solidFill>
                                          <a:schemeClr val="tx1"/>
                                        </a:solidFill>
                                        <a:effectLst/>
                                        <a:latin typeface="Cambria Math" panose="02040503050406030204" pitchFamily="18" charset="0"/>
                                        <a:ea typeface="+mn-ea"/>
                                        <a:cs typeface="+mn-cs"/>
                                      </a:rPr>
                                      <m:t>𝑙</m:t>
                                    </m:r>
                                  </m:e>
                                  <m:sub>
                                    <m:r>
                                      <a:rPr lang="en-US" sz="1400" i="1">
                                        <a:solidFill>
                                          <a:schemeClr val="tx1"/>
                                        </a:solidFill>
                                        <a:effectLst/>
                                        <a:latin typeface="Cambria Math" panose="02040503050406030204" pitchFamily="18" charset="0"/>
                                        <a:ea typeface="+mn-ea"/>
                                        <a:cs typeface="+mn-cs"/>
                                      </a:rPr>
                                      <m:t>𝑛</m:t>
                                    </m:r>
                                  </m:sub>
                                </m:sSub>
                                <m:r>
                                  <a:rPr lang="en-US" sz="1400" i="1">
                                    <a:solidFill>
                                      <a:schemeClr val="tx1"/>
                                    </a:solidFill>
                                    <a:effectLst/>
                                    <a:latin typeface="Cambria Math" panose="02040503050406030204" pitchFamily="18" charset="0"/>
                                    <a:ea typeface="+mn-ea"/>
                                    <a:cs typeface="+mn-cs"/>
                                  </a:rPr>
                                  <m:t>=</m:t>
                                </m:r>
                                <m:sSup>
                                  <m:sSupPr>
                                    <m:ctrlPr>
                                      <a:rPr lang="en-US" sz="1400" i="1">
                                        <a:solidFill>
                                          <a:schemeClr val="tx1"/>
                                        </a:solidFill>
                                        <a:effectLst/>
                                        <a:latin typeface="Cambria Math" panose="02040503050406030204" pitchFamily="18" charset="0"/>
                                        <a:ea typeface="+mn-ea"/>
                                        <a:cs typeface="+mn-cs"/>
                                      </a:rPr>
                                    </m:ctrlPr>
                                  </m:sSupPr>
                                  <m:e>
                                    <m:r>
                                      <a:rPr lang="en-US" sz="1400" i="1">
                                        <a:solidFill>
                                          <a:schemeClr val="tx1"/>
                                        </a:solidFill>
                                        <a:effectLst/>
                                        <a:latin typeface="Cambria Math" panose="02040503050406030204" pitchFamily="18" charset="0"/>
                                        <a:ea typeface="+mn-ea"/>
                                        <a:cs typeface="+mn-cs"/>
                                      </a:rPr>
                                      <m:t>(</m:t>
                                    </m:r>
                                    <m:sSub>
                                      <m:sSubPr>
                                        <m:ctrlPr>
                                          <a:rPr lang="en-US" sz="1400" i="1">
                                            <a:solidFill>
                                              <a:schemeClr val="tx1"/>
                                            </a:solidFill>
                                            <a:effectLst/>
                                            <a:latin typeface="Cambria Math" panose="02040503050406030204" pitchFamily="18" charset="0"/>
                                            <a:ea typeface="+mn-ea"/>
                                            <a:cs typeface="+mn-cs"/>
                                          </a:rPr>
                                        </m:ctrlPr>
                                      </m:sSubPr>
                                      <m:e>
                                        <m:r>
                                          <a:rPr lang="en-US" sz="1400" i="1">
                                            <a:solidFill>
                                              <a:schemeClr val="tx1"/>
                                            </a:solidFill>
                                            <a:effectLst/>
                                            <a:latin typeface="Cambria Math" panose="02040503050406030204" pitchFamily="18" charset="0"/>
                                            <a:ea typeface="+mn-ea"/>
                                            <a:cs typeface="+mn-cs"/>
                                          </a:rPr>
                                          <m:t>𝑥</m:t>
                                        </m:r>
                                      </m:e>
                                      <m:sub>
                                        <m:r>
                                          <a:rPr lang="en-US" sz="1400" i="1">
                                            <a:solidFill>
                                              <a:schemeClr val="tx1"/>
                                            </a:solidFill>
                                            <a:effectLst/>
                                            <a:latin typeface="Cambria Math" panose="02040503050406030204" pitchFamily="18" charset="0"/>
                                            <a:ea typeface="+mn-ea"/>
                                            <a:cs typeface="+mn-cs"/>
                                          </a:rPr>
                                          <m:t>𝑛</m:t>
                                        </m:r>
                                      </m:sub>
                                    </m:sSub>
                                    <m:r>
                                      <a:rPr lang="en-US" sz="1400" i="1">
                                        <a:solidFill>
                                          <a:schemeClr val="tx1"/>
                                        </a:solidFill>
                                        <a:effectLst/>
                                        <a:latin typeface="Cambria Math" panose="02040503050406030204" pitchFamily="18" charset="0"/>
                                        <a:ea typeface="+mn-ea"/>
                                        <a:cs typeface="+mn-cs"/>
                                      </a:rPr>
                                      <m:t>−</m:t>
                                    </m:r>
                                    <m:sSub>
                                      <m:sSubPr>
                                        <m:ctrlPr>
                                          <a:rPr lang="en-US" sz="1400" i="1">
                                            <a:solidFill>
                                              <a:schemeClr val="tx1"/>
                                            </a:solidFill>
                                            <a:effectLst/>
                                            <a:latin typeface="Cambria Math" panose="02040503050406030204" pitchFamily="18" charset="0"/>
                                            <a:ea typeface="+mn-ea"/>
                                            <a:cs typeface="+mn-cs"/>
                                          </a:rPr>
                                        </m:ctrlPr>
                                      </m:sSubPr>
                                      <m:e>
                                        <m:r>
                                          <a:rPr lang="en-US" sz="1400" i="1">
                                            <a:solidFill>
                                              <a:schemeClr val="tx1"/>
                                            </a:solidFill>
                                            <a:effectLst/>
                                            <a:latin typeface="Cambria Math" panose="02040503050406030204" pitchFamily="18" charset="0"/>
                                            <a:ea typeface="+mn-ea"/>
                                            <a:cs typeface="+mn-cs"/>
                                          </a:rPr>
                                          <m:t>𝑦</m:t>
                                        </m:r>
                                      </m:e>
                                      <m:sub>
                                        <m:r>
                                          <a:rPr lang="en-US" sz="1400" i="1">
                                            <a:solidFill>
                                              <a:schemeClr val="tx1"/>
                                            </a:solidFill>
                                            <a:effectLst/>
                                            <a:latin typeface="Cambria Math" panose="02040503050406030204" pitchFamily="18" charset="0"/>
                                            <a:ea typeface="+mn-ea"/>
                                            <a:cs typeface="+mn-cs"/>
                                          </a:rPr>
                                          <m:t>𝑛</m:t>
                                        </m:r>
                                      </m:sub>
                                    </m:sSub>
                                    <m:r>
                                      <a:rPr lang="en-US" sz="1400" i="1">
                                        <a:solidFill>
                                          <a:schemeClr val="tx1"/>
                                        </a:solidFill>
                                        <a:effectLst/>
                                        <a:latin typeface="Cambria Math" panose="02040503050406030204" pitchFamily="18" charset="0"/>
                                        <a:ea typeface="+mn-ea"/>
                                        <a:cs typeface="+mn-cs"/>
                                      </a:rPr>
                                      <m:t>)</m:t>
                                    </m:r>
                                  </m:e>
                                  <m:sup>
                                    <m:r>
                                      <a:rPr lang="en-US" sz="1400" i="1">
                                        <a:solidFill>
                                          <a:schemeClr val="tx1"/>
                                        </a:solidFill>
                                        <a:effectLst/>
                                        <a:latin typeface="Cambria Math" panose="02040503050406030204" pitchFamily="18" charset="0"/>
                                        <a:ea typeface="+mn-ea"/>
                                        <a:cs typeface="+mn-cs"/>
                                      </a:rPr>
                                      <m:t>2</m:t>
                                    </m:r>
                                  </m:sup>
                                </m:sSup>
                              </m:oMath>
                            </m:oMathPara>
                          </a14:m>
                          <a:endParaRPr lang="en-US" sz="1400" dirty="0">
                            <a:solidFill>
                              <a:schemeClr val="tx1"/>
                            </a:solidFill>
                            <a:effectLst/>
                            <a:latin typeface="+mn-lt"/>
                            <a:ea typeface="+mn-ea"/>
                            <a:cs typeface="+mn-cs"/>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4909403"/>
                      </a:ext>
                    </a:extLst>
                  </a:tr>
                  <a:tr h="777233">
                    <a:tc>
                      <a:txBody>
                        <a:bodyPr/>
                        <a:lstStyle/>
                        <a:p>
                          <a:pPr algn="ctr">
                            <a:lnSpc>
                              <a:spcPct val="100000"/>
                            </a:lnSpc>
                          </a:pPr>
                          <a:r>
                            <a:rPr lang="en-US" sz="1400" b="1" dirty="0">
                              <a:latin typeface="+mn-lt"/>
                            </a:rPr>
                            <a:t>Cross Entropy Loss:</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000" i="0" smtClean="0">
                                    <a:solidFill>
                                      <a:schemeClr val="tx1"/>
                                    </a:solidFill>
                                    <a:effectLst/>
                                    <a:latin typeface="Cambria Math" panose="02040503050406030204" pitchFamily="18" charset="0"/>
                                    <a:ea typeface="+mn-ea"/>
                                    <a:cs typeface="+mn-cs"/>
                                  </a:rPr>
                                  <m:t>C</m:t>
                                </m:r>
                                <m:r>
                                  <m:rPr>
                                    <m:sty m:val="p"/>
                                  </m:rPr>
                                  <a:rPr lang="en-US" sz="1000" b="0" i="0" smtClean="0">
                                    <a:solidFill>
                                      <a:schemeClr val="tx1"/>
                                    </a:solidFill>
                                    <a:effectLst/>
                                    <a:latin typeface="Cambria Math" panose="02040503050406030204" pitchFamily="18" charset="0"/>
                                    <a:ea typeface="+mn-ea"/>
                                    <a:cs typeface="+mn-cs"/>
                                  </a:rPr>
                                  <m:t>E</m:t>
                                </m:r>
                                <m:r>
                                  <a:rPr lang="en-US" sz="1000" i="1">
                                    <a:solidFill>
                                      <a:schemeClr val="tx1"/>
                                    </a:solidFill>
                                    <a:effectLst/>
                                    <a:latin typeface="Cambria Math" panose="02040503050406030204" pitchFamily="18" charset="0"/>
                                    <a:ea typeface="+mn-ea"/>
                                    <a:cs typeface="+mn-cs"/>
                                  </a:rPr>
                                  <m:t>(</m:t>
                                </m:r>
                                <m:r>
                                  <a:rPr lang="en-US" sz="1000" i="1">
                                    <a:solidFill>
                                      <a:schemeClr val="tx1"/>
                                    </a:solidFill>
                                    <a:effectLst/>
                                    <a:latin typeface="Cambria Math" panose="02040503050406030204" pitchFamily="18" charset="0"/>
                                    <a:ea typeface="+mn-ea"/>
                                    <a:cs typeface="+mn-cs"/>
                                  </a:rPr>
                                  <m:t>𝑥</m:t>
                                </m:r>
                                <m:r>
                                  <a:rPr lang="en-US" sz="1000" i="1">
                                    <a:solidFill>
                                      <a:schemeClr val="tx1"/>
                                    </a:solidFill>
                                    <a:effectLst/>
                                    <a:latin typeface="Cambria Math" panose="02040503050406030204" pitchFamily="18" charset="0"/>
                                    <a:ea typeface="+mn-ea"/>
                                    <a:cs typeface="+mn-cs"/>
                                  </a:rPr>
                                  <m:t>,</m:t>
                                </m:r>
                                <m:r>
                                  <a:rPr lang="en-US" sz="1000">
                                    <a:solidFill>
                                      <a:schemeClr val="tx1"/>
                                    </a:solidFill>
                                    <a:effectLst/>
                                    <a:latin typeface="Cambria Math" panose="02040503050406030204" pitchFamily="18" charset="0"/>
                                    <a:ea typeface="+mn-ea"/>
                                    <a:cs typeface="+mn-cs"/>
                                  </a:rPr>
                                  <m:t> </m:t>
                                </m:r>
                                <m:r>
                                  <a:rPr lang="en-US" sz="1000" i="1">
                                    <a:solidFill>
                                      <a:schemeClr val="tx1"/>
                                    </a:solidFill>
                                    <a:effectLst/>
                                    <a:latin typeface="Cambria Math" panose="02040503050406030204" pitchFamily="18" charset="0"/>
                                    <a:ea typeface="+mn-ea"/>
                                    <a:cs typeface="+mn-cs"/>
                                  </a:rPr>
                                  <m:t>𝑐𝑙𝑎𝑠𝑠</m:t>
                                </m:r>
                                <m:r>
                                  <a:rPr lang="en-US" sz="1000" i="1">
                                    <a:solidFill>
                                      <a:schemeClr val="tx1"/>
                                    </a:solidFill>
                                    <a:effectLst/>
                                    <a:latin typeface="Cambria Math" panose="02040503050406030204" pitchFamily="18" charset="0"/>
                                    <a:ea typeface="+mn-ea"/>
                                    <a:cs typeface="+mn-cs"/>
                                  </a:rPr>
                                  <m:t>)=−</m:t>
                                </m:r>
                                <m:r>
                                  <m:rPr>
                                    <m:sty m:val="p"/>
                                  </m:rPr>
                                  <a:rPr lang="en-US" sz="1000">
                                    <a:solidFill>
                                      <a:schemeClr val="tx1"/>
                                    </a:solidFill>
                                    <a:effectLst/>
                                    <a:latin typeface="Cambria Math" panose="02040503050406030204" pitchFamily="18" charset="0"/>
                                    <a:ea typeface="+mn-ea"/>
                                    <a:cs typeface="+mn-cs"/>
                                  </a:rPr>
                                  <m:t>log</m:t>
                                </m:r>
                                <m:r>
                                  <a:rPr lang="en-US" sz="1000" i="1">
                                    <a:solidFill>
                                      <a:schemeClr val="tx1"/>
                                    </a:solidFill>
                                    <a:effectLst/>
                                    <a:latin typeface="Cambria Math" panose="02040503050406030204" pitchFamily="18" charset="0"/>
                                    <a:ea typeface="+mn-ea"/>
                                    <a:cs typeface="+mn-cs"/>
                                  </a:rPr>
                                  <m:t>(</m:t>
                                </m:r>
                                <m:f>
                                  <m:fPr>
                                    <m:ctrlPr>
                                      <a:rPr lang="en-US" sz="1000" i="1">
                                        <a:solidFill>
                                          <a:schemeClr val="tx1"/>
                                        </a:solidFill>
                                        <a:effectLst/>
                                        <a:latin typeface="Cambria Math" panose="02040503050406030204" pitchFamily="18" charset="0"/>
                                        <a:ea typeface="+mn-ea"/>
                                        <a:cs typeface="+mn-cs"/>
                                      </a:rPr>
                                    </m:ctrlPr>
                                  </m:fPr>
                                  <m:num>
                                    <m:r>
                                      <m:rPr>
                                        <m:sty m:val="p"/>
                                      </m:rPr>
                                      <a:rPr lang="en-US" sz="1000">
                                        <a:solidFill>
                                          <a:schemeClr val="tx1"/>
                                        </a:solidFill>
                                        <a:effectLst/>
                                        <a:latin typeface="Cambria Math" panose="02040503050406030204" pitchFamily="18" charset="0"/>
                                        <a:ea typeface="+mn-ea"/>
                                        <a:cs typeface="+mn-cs"/>
                                      </a:rPr>
                                      <m:t>exp</m:t>
                                    </m:r>
                                    <m:r>
                                      <a:rPr lang="en-US" sz="1000" i="1">
                                        <a:solidFill>
                                          <a:schemeClr val="tx1"/>
                                        </a:solidFill>
                                        <a:effectLst/>
                                        <a:latin typeface="Cambria Math" panose="02040503050406030204" pitchFamily="18" charset="0"/>
                                        <a:ea typeface="+mn-ea"/>
                                        <a:cs typeface="+mn-cs"/>
                                      </a:rPr>
                                      <m:t>(</m:t>
                                    </m:r>
                                    <m:r>
                                      <a:rPr lang="en-US" sz="1000" i="1">
                                        <a:solidFill>
                                          <a:schemeClr val="tx1"/>
                                        </a:solidFill>
                                        <a:effectLst/>
                                        <a:latin typeface="Cambria Math" panose="02040503050406030204" pitchFamily="18" charset="0"/>
                                        <a:ea typeface="+mn-ea"/>
                                        <a:cs typeface="+mn-cs"/>
                                      </a:rPr>
                                      <m:t>𝑥</m:t>
                                    </m:r>
                                    <m:r>
                                      <a:rPr lang="en-US" sz="1000" i="1">
                                        <a:solidFill>
                                          <a:schemeClr val="tx1"/>
                                        </a:solidFill>
                                        <a:effectLst/>
                                        <a:latin typeface="Cambria Math" panose="02040503050406030204" pitchFamily="18" charset="0"/>
                                        <a:ea typeface="+mn-ea"/>
                                        <a:cs typeface="+mn-cs"/>
                                      </a:rPr>
                                      <m:t>[</m:t>
                                    </m:r>
                                    <m:r>
                                      <a:rPr lang="en-US" sz="1000">
                                        <a:solidFill>
                                          <a:schemeClr val="tx1"/>
                                        </a:solidFill>
                                        <a:effectLst/>
                                        <a:latin typeface="Cambria Math" panose="02040503050406030204" pitchFamily="18" charset="0"/>
                                        <a:ea typeface="+mn-ea"/>
                                        <a:cs typeface="+mn-cs"/>
                                      </a:rPr>
                                      <m:t> </m:t>
                                    </m:r>
                                    <m:r>
                                      <a:rPr lang="en-US" sz="1000" i="1">
                                        <a:solidFill>
                                          <a:schemeClr val="tx1"/>
                                        </a:solidFill>
                                        <a:effectLst/>
                                        <a:latin typeface="Cambria Math" panose="02040503050406030204" pitchFamily="18" charset="0"/>
                                        <a:ea typeface="+mn-ea"/>
                                        <a:cs typeface="+mn-cs"/>
                                      </a:rPr>
                                      <m:t>𝑐𝑙𝑎𝑠𝑠</m:t>
                                    </m:r>
                                    <m:r>
                                      <a:rPr lang="en-US" sz="1000">
                                        <a:solidFill>
                                          <a:schemeClr val="tx1"/>
                                        </a:solidFill>
                                        <a:effectLst/>
                                        <a:latin typeface="Cambria Math" panose="02040503050406030204" pitchFamily="18" charset="0"/>
                                        <a:ea typeface="+mn-ea"/>
                                        <a:cs typeface="+mn-cs"/>
                                      </a:rPr>
                                      <m:t> </m:t>
                                    </m:r>
                                    <m:r>
                                      <a:rPr lang="en-US" sz="1000" i="1">
                                        <a:solidFill>
                                          <a:schemeClr val="tx1"/>
                                        </a:solidFill>
                                        <a:effectLst/>
                                        <a:latin typeface="Cambria Math" panose="02040503050406030204" pitchFamily="18" charset="0"/>
                                        <a:ea typeface="+mn-ea"/>
                                        <a:cs typeface="+mn-cs"/>
                                      </a:rPr>
                                      <m:t>])</m:t>
                                    </m:r>
                                  </m:num>
                                  <m:den>
                                    <m:nary>
                                      <m:naryPr>
                                        <m:chr m:val="∑"/>
                                        <m:limLoc m:val="undOvr"/>
                                        <m:grow m:val="on"/>
                                        <m:supHide m:val="on"/>
                                        <m:ctrlPr>
                                          <a:rPr lang="en-US" sz="1000" i="1">
                                            <a:solidFill>
                                              <a:schemeClr val="tx1"/>
                                            </a:solidFill>
                                            <a:effectLst/>
                                            <a:latin typeface="Cambria Math" panose="02040503050406030204" pitchFamily="18" charset="0"/>
                                            <a:ea typeface="+mn-ea"/>
                                            <a:cs typeface="+mn-cs"/>
                                          </a:rPr>
                                        </m:ctrlPr>
                                      </m:naryPr>
                                      <m:sub>
                                        <m:r>
                                          <a:rPr lang="en-US" sz="1000" i="1">
                                            <a:solidFill>
                                              <a:schemeClr val="tx1"/>
                                            </a:solidFill>
                                            <a:effectLst/>
                                            <a:latin typeface="Cambria Math" panose="02040503050406030204" pitchFamily="18" charset="0"/>
                                            <a:ea typeface="+mn-ea"/>
                                            <a:cs typeface="+mn-cs"/>
                                          </a:rPr>
                                          <m:t>𝑗</m:t>
                                        </m:r>
                                      </m:sub>
                                      <m:sup/>
                                      <m:e>
                                        <m:r>
                                          <m:rPr>
                                            <m:sty m:val="p"/>
                                          </m:rPr>
                                          <a:rPr lang="en-US" sz="1000">
                                            <a:solidFill>
                                              <a:schemeClr val="tx1"/>
                                            </a:solidFill>
                                            <a:effectLst/>
                                            <a:latin typeface="Cambria Math" panose="02040503050406030204" pitchFamily="18" charset="0"/>
                                            <a:ea typeface="+mn-ea"/>
                                            <a:cs typeface="+mn-cs"/>
                                          </a:rPr>
                                          <m:t>exp</m:t>
                                        </m:r>
                                        <m:r>
                                          <a:rPr lang="en-US" sz="1000" i="1">
                                            <a:solidFill>
                                              <a:schemeClr val="tx1"/>
                                            </a:solidFill>
                                            <a:effectLst/>
                                            <a:latin typeface="Cambria Math" panose="02040503050406030204" pitchFamily="18" charset="0"/>
                                            <a:ea typeface="+mn-ea"/>
                                            <a:cs typeface="+mn-cs"/>
                                          </a:rPr>
                                          <m:t>(</m:t>
                                        </m:r>
                                        <m:r>
                                          <a:rPr lang="en-US" sz="1000" i="1">
                                            <a:solidFill>
                                              <a:schemeClr val="tx1"/>
                                            </a:solidFill>
                                            <a:effectLst/>
                                            <a:latin typeface="Cambria Math" panose="02040503050406030204" pitchFamily="18" charset="0"/>
                                            <a:ea typeface="+mn-ea"/>
                                            <a:cs typeface="+mn-cs"/>
                                          </a:rPr>
                                          <m:t>𝑥</m:t>
                                        </m:r>
                                        <m:r>
                                          <a:rPr lang="en-US" sz="1000" i="1">
                                            <a:solidFill>
                                              <a:schemeClr val="tx1"/>
                                            </a:solidFill>
                                            <a:effectLst/>
                                            <a:latin typeface="Cambria Math" panose="02040503050406030204" pitchFamily="18" charset="0"/>
                                            <a:ea typeface="+mn-ea"/>
                                            <a:cs typeface="+mn-cs"/>
                                          </a:rPr>
                                          <m:t>[</m:t>
                                        </m:r>
                                        <m:r>
                                          <a:rPr lang="en-US" sz="1000" i="1">
                                            <a:solidFill>
                                              <a:schemeClr val="tx1"/>
                                            </a:solidFill>
                                            <a:effectLst/>
                                            <a:latin typeface="Cambria Math" panose="02040503050406030204" pitchFamily="18" charset="0"/>
                                            <a:ea typeface="+mn-ea"/>
                                            <a:cs typeface="+mn-cs"/>
                                          </a:rPr>
                                          <m:t>𝑗</m:t>
                                        </m:r>
                                        <m:r>
                                          <a:rPr lang="en-US" sz="1000" i="1">
                                            <a:solidFill>
                                              <a:schemeClr val="tx1"/>
                                            </a:solidFill>
                                            <a:effectLst/>
                                            <a:latin typeface="Cambria Math" panose="02040503050406030204" pitchFamily="18" charset="0"/>
                                            <a:ea typeface="+mn-ea"/>
                                            <a:cs typeface="+mn-cs"/>
                                          </a:rPr>
                                          <m:t>])</m:t>
                                        </m:r>
                                      </m:e>
                                    </m:nary>
                                  </m:den>
                                </m:f>
                                <m:r>
                                  <a:rPr lang="en-US" sz="1000" i="1">
                                    <a:solidFill>
                                      <a:schemeClr val="tx1"/>
                                    </a:solidFill>
                                    <a:effectLst/>
                                    <a:latin typeface="Cambria Math" panose="02040503050406030204" pitchFamily="18" charset="0"/>
                                    <a:ea typeface="+mn-ea"/>
                                    <a:cs typeface="+mn-cs"/>
                                  </a:rPr>
                                  <m:t>)=−</m:t>
                                </m:r>
                                <m:r>
                                  <a:rPr lang="en-US" sz="1000" i="1">
                                    <a:solidFill>
                                      <a:schemeClr val="tx1"/>
                                    </a:solidFill>
                                    <a:effectLst/>
                                    <a:latin typeface="Cambria Math" panose="02040503050406030204" pitchFamily="18" charset="0"/>
                                    <a:ea typeface="+mn-ea"/>
                                    <a:cs typeface="+mn-cs"/>
                                  </a:rPr>
                                  <m:t>𝑥</m:t>
                                </m:r>
                                <m:r>
                                  <a:rPr lang="en-US" sz="1000" i="1">
                                    <a:solidFill>
                                      <a:schemeClr val="tx1"/>
                                    </a:solidFill>
                                    <a:effectLst/>
                                    <a:latin typeface="Cambria Math" panose="02040503050406030204" pitchFamily="18" charset="0"/>
                                    <a:ea typeface="+mn-ea"/>
                                    <a:cs typeface="+mn-cs"/>
                                  </a:rPr>
                                  <m:t>[</m:t>
                                </m:r>
                                <m:r>
                                  <a:rPr lang="en-US" sz="1000">
                                    <a:solidFill>
                                      <a:schemeClr val="tx1"/>
                                    </a:solidFill>
                                    <a:effectLst/>
                                    <a:latin typeface="Cambria Math" panose="02040503050406030204" pitchFamily="18" charset="0"/>
                                    <a:ea typeface="+mn-ea"/>
                                    <a:cs typeface="+mn-cs"/>
                                  </a:rPr>
                                  <m:t> </m:t>
                                </m:r>
                                <m:r>
                                  <a:rPr lang="en-US" sz="1000" i="1">
                                    <a:solidFill>
                                      <a:schemeClr val="tx1"/>
                                    </a:solidFill>
                                    <a:effectLst/>
                                    <a:latin typeface="Cambria Math" panose="02040503050406030204" pitchFamily="18" charset="0"/>
                                    <a:ea typeface="+mn-ea"/>
                                    <a:cs typeface="+mn-cs"/>
                                  </a:rPr>
                                  <m:t>𝑐𝑙𝑎𝑠𝑠</m:t>
                                </m:r>
                                <m:r>
                                  <a:rPr lang="en-US" sz="1000">
                                    <a:solidFill>
                                      <a:schemeClr val="tx1"/>
                                    </a:solidFill>
                                    <a:effectLst/>
                                    <a:latin typeface="Cambria Math" panose="02040503050406030204" pitchFamily="18" charset="0"/>
                                    <a:ea typeface="+mn-ea"/>
                                    <a:cs typeface="+mn-cs"/>
                                  </a:rPr>
                                  <m:t> </m:t>
                                </m:r>
                                <m:r>
                                  <a:rPr lang="en-US" sz="1000" i="1">
                                    <a:solidFill>
                                      <a:schemeClr val="tx1"/>
                                    </a:solidFill>
                                    <a:effectLst/>
                                    <a:latin typeface="Cambria Math" panose="02040503050406030204" pitchFamily="18" charset="0"/>
                                    <a:ea typeface="+mn-ea"/>
                                    <a:cs typeface="+mn-cs"/>
                                  </a:rPr>
                                  <m:t>]+</m:t>
                                </m:r>
                                <m:r>
                                  <m:rPr>
                                    <m:sty m:val="p"/>
                                  </m:rPr>
                                  <a:rPr lang="en-US" sz="1000">
                                    <a:solidFill>
                                      <a:schemeClr val="tx1"/>
                                    </a:solidFill>
                                    <a:effectLst/>
                                    <a:latin typeface="Cambria Math" panose="02040503050406030204" pitchFamily="18" charset="0"/>
                                    <a:ea typeface="+mn-ea"/>
                                    <a:cs typeface="+mn-cs"/>
                                  </a:rPr>
                                  <m:t>log</m:t>
                                </m:r>
                                <m:r>
                                  <a:rPr lang="en-US" sz="1000" i="1">
                                    <a:solidFill>
                                      <a:schemeClr val="tx1"/>
                                    </a:solidFill>
                                    <a:effectLst/>
                                    <a:latin typeface="Cambria Math" panose="02040503050406030204" pitchFamily="18" charset="0"/>
                                    <a:ea typeface="+mn-ea"/>
                                    <a:cs typeface="+mn-cs"/>
                                  </a:rPr>
                                  <m:t>(</m:t>
                                </m:r>
                                <m:nary>
                                  <m:naryPr>
                                    <m:chr m:val="∑"/>
                                    <m:limLoc m:val="undOvr"/>
                                    <m:grow m:val="on"/>
                                    <m:supHide m:val="on"/>
                                    <m:ctrlPr>
                                      <a:rPr lang="en-US" sz="1000" i="1">
                                        <a:solidFill>
                                          <a:schemeClr val="tx1"/>
                                        </a:solidFill>
                                        <a:effectLst/>
                                        <a:latin typeface="Cambria Math" panose="02040503050406030204" pitchFamily="18" charset="0"/>
                                        <a:ea typeface="+mn-ea"/>
                                        <a:cs typeface="+mn-cs"/>
                                      </a:rPr>
                                    </m:ctrlPr>
                                  </m:naryPr>
                                  <m:sub>
                                    <m:r>
                                      <a:rPr lang="en-US" sz="1000" i="1">
                                        <a:solidFill>
                                          <a:schemeClr val="tx1"/>
                                        </a:solidFill>
                                        <a:effectLst/>
                                        <a:latin typeface="Cambria Math" panose="02040503050406030204" pitchFamily="18" charset="0"/>
                                        <a:ea typeface="+mn-ea"/>
                                        <a:cs typeface="+mn-cs"/>
                                      </a:rPr>
                                      <m:t>𝑗</m:t>
                                    </m:r>
                                  </m:sub>
                                  <m:sup/>
                                  <m:e>
                                    <m:r>
                                      <m:rPr>
                                        <m:sty m:val="p"/>
                                      </m:rPr>
                                      <a:rPr lang="en-US" sz="1000">
                                        <a:solidFill>
                                          <a:schemeClr val="tx1"/>
                                        </a:solidFill>
                                        <a:effectLst/>
                                        <a:latin typeface="Cambria Math" panose="02040503050406030204" pitchFamily="18" charset="0"/>
                                        <a:ea typeface="+mn-ea"/>
                                        <a:cs typeface="+mn-cs"/>
                                      </a:rPr>
                                      <m:t>exp</m:t>
                                    </m:r>
                                    <m:r>
                                      <a:rPr lang="en-US" sz="1000" i="1">
                                        <a:solidFill>
                                          <a:schemeClr val="tx1"/>
                                        </a:solidFill>
                                        <a:effectLst/>
                                        <a:latin typeface="Cambria Math" panose="02040503050406030204" pitchFamily="18" charset="0"/>
                                        <a:ea typeface="+mn-ea"/>
                                        <a:cs typeface="+mn-cs"/>
                                      </a:rPr>
                                      <m:t>(</m:t>
                                    </m:r>
                                    <m:r>
                                      <a:rPr lang="en-US" sz="1000" i="1">
                                        <a:solidFill>
                                          <a:schemeClr val="tx1"/>
                                        </a:solidFill>
                                        <a:effectLst/>
                                        <a:latin typeface="Cambria Math" panose="02040503050406030204" pitchFamily="18" charset="0"/>
                                        <a:ea typeface="+mn-ea"/>
                                        <a:cs typeface="+mn-cs"/>
                                      </a:rPr>
                                      <m:t>𝑥</m:t>
                                    </m:r>
                                    <m:r>
                                      <a:rPr lang="en-US" sz="1000" i="1">
                                        <a:solidFill>
                                          <a:schemeClr val="tx1"/>
                                        </a:solidFill>
                                        <a:effectLst/>
                                        <a:latin typeface="Cambria Math" panose="02040503050406030204" pitchFamily="18" charset="0"/>
                                        <a:ea typeface="+mn-ea"/>
                                        <a:cs typeface="+mn-cs"/>
                                      </a:rPr>
                                      <m:t>[</m:t>
                                    </m:r>
                                    <m:r>
                                      <a:rPr lang="en-US" sz="1000" i="1">
                                        <a:solidFill>
                                          <a:schemeClr val="tx1"/>
                                        </a:solidFill>
                                        <a:effectLst/>
                                        <a:latin typeface="Cambria Math" panose="02040503050406030204" pitchFamily="18" charset="0"/>
                                        <a:ea typeface="+mn-ea"/>
                                        <a:cs typeface="+mn-cs"/>
                                      </a:rPr>
                                      <m:t>𝑗</m:t>
                                    </m:r>
                                    <m:r>
                                      <a:rPr lang="en-US" sz="1000" i="1">
                                        <a:solidFill>
                                          <a:schemeClr val="tx1"/>
                                        </a:solidFill>
                                        <a:effectLst/>
                                        <a:latin typeface="Cambria Math" panose="02040503050406030204" pitchFamily="18" charset="0"/>
                                        <a:ea typeface="+mn-ea"/>
                                        <a:cs typeface="+mn-cs"/>
                                      </a:rPr>
                                      <m:t>]))</m:t>
                                    </m:r>
                                  </m:e>
                                </m:nary>
                              </m:oMath>
                            </m:oMathPara>
                          </a14:m>
                          <a:endParaRPr lang="en-US" sz="1000" dirty="0">
                            <a:solidFill>
                              <a:schemeClr val="tx1"/>
                            </a:solidFill>
                            <a:effectLst/>
                            <a:latin typeface="+mn-lt"/>
                            <a:ea typeface="+mn-ea"/>
                            <a:cs typeface="+mn-cs"/>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4277006"/>
                      </a:ext>
                    </a:extLst>
                  </a:tr>
                  <a:tr h="768325">
                    <a:tc>
                      <a:txBody>
                        <a:bodyPr/>
                        <a:lstStyle/>
                        <a:p>
                          <a:pPr algn="ctr">
                            <a:lnSpc>
                              <a:spcPct val="100000"/>
                            </a:lnSpc>
                          </a:pPr>
                          <a:r>
                            <a:rPr lang="en-US" sz="1400" b="1" dirty="0">
                              <a:latin typeface="+mn-lt"/>
                            </a:rPr>
                            <a:t>Accuracy:</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smtClean="0">
                                    <a:solidFill>
                                      <a:schemeClr val="tx1"/>
                                    </a:solidFill>
                                    <a:effectLst/>
                                    <a:latin typeface="Cambria Math" panose="02040503050406030204" pitchFamily="18" charset="0"/>
                                    <a:ea typeface="+mn-ea"/>
                                    <a:cs typeface="+mn-cs"/>
                                  </a:rPr>
                                  <m:t>ACC</m:t>
                                </m:r>
                                <m:r>
                                  <a:rPr lang="en-US" sz="1400" i="1">
                                    <a:solidFill>
                                      <a:schemeClr val="tx1"/>
                                    </a:solidFill>
                                    <a:effectLst/>
                                    <a:latin typeface="Cambria Math" panose="02040503050406030204" pitchFamily="18" charset="0"/>
                                    <a:ea typeface="+mn-ea"/>
                                    <a:cs typeface="+mn-cs"/>
                                  </a:rPr>
                                  <m:t>=</m:t>
                                </m:r>
                                <m:f>
                                  <m:fPr>
                                    <m:ctrlPr>
                                      <a:rPr lang="en-US" sz="1400" i="1">
                                        <a:solidFill>
                                          <a:schemeClr val="tx1"/>
                                        </a:solidFill>
                                        <a:effectLst/>
                                        <a:latin typeface="Cambria Math" panose="02040503050406030204" pitchFamily="18" charset="0"/>
                                        <a:ea typeface="+mn-ea"/>
                                        <a:cs typeface="+mn-cs"/>
                                      </a:rPr>
                                    </m:ctrlPr>
                                  </m:fPr>
                                  <m:num>
                                    <m:r>
                                      <m:rPr>
                                        <m:sty m:val="p"/>
                                      </m:rPr>
                                      <a:rPr lang="en-US" sz="1400">
                                        <a:solidFill>
                                          <a:schemeClr val="tx1"/>
                                        </a:solidFill>
                                        <a:effectLst/>
                                        <a:latin typeface="Cambria Math" panose="02040503050406030204" pitchFamily="18" charset="0"/>
                                        <a:ea typeface="+mn-ea"/>
                                        <a:cs typeface="+mn-cs"/>
                                      </a:rPr>
                                      <m:t>TP</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TN</m:t>
                                    </m:r>
                                  </m:num>
                                  <m:den>
                                    <m:r>
                                      <m:rPr>
                                        <m:sty m:val="p"/>
                                      </m:rPr>
                                      <a:rPr lang="en-US" sz="1400">
                                        <a:solidFill>
                                          <a:schemeClr val="tx1"/>
                                        </a:solidFill>
                                        <a:effectLst/>
                                        <a:latin typeface="Cambria Math" panose="02040503050406030204" pitchFamily="18" charset="0"/>
                                        <a:ea typeface="+mn-ea"/>
                                        <a:cs typeface="+mn-cs"/>
                                      </a:rPr>
                                      <m:t>TP</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TN</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FP</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FN</m:t>
                                    </m:r>
                                  </m:den>
                                </m:f>
                              </m:oMath>
                            </m:oMathPara>
                          </a14:m>
                          <a:endParaRPr lang="en-US" sz="1400" dirty="0">
                            <a:solidFill>
                              <a:schemeClr val="tx1"/>
                            </a:solidFill>
                            <a:effectLst/>
                            <a:latin typeface="+mn-lt"/>
                            <a:ea typeface="+mn-ea"/>
                            <a:cs typeface="+mn-cs"/>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840509"/>
                      </a:ext>
                    </a:extLst>
                  </a:tr>
                  <a:tr h="768325">
                    <a:tc>
                      <a:txBody>
                        <a:bodyPr/>
                        <a:lstStyle/>
                        <a:p>
                          <a:pPr algn="ctr">
                            <a:lnSpc>
                              <a:spcPct val="100000"/>
                            </a:lnSpc>
                          </a:pPr>
                          <a:r>
                            <a:rPr lang="en-US" sz="1400" b="1" dirty="0">
                              <a:latin typeface="+mn-lt"/>
                            </a:rPr>
                            <a:t>Sensitivity:</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smtClean="0">
                                    <a:solidFill>
                                      <a:schemeClr val="tx1"/>
                                    </a:solidFill>
                                    <a:effectLst/>
                                    <a:latin typeface="Cambria Math" panose="02040503050406030204" pitchFamily="18" charset="0"/>
                                    <a:ea typeface="+mn-ea"/>
                                    <a:cs typeface="+mn-cs"/>
                                  </a:rPr>
                                  <m:t>TPR</m:t>
                                </m:r>
                                <m:r>
                                  <a:rPr lang="en-US" sz="1400" i="1">
                                    <a:solidFill>
                                      <a:schemeClr val="tx1"/>
                                    </a:solidFill>
                                    <a:effectLst/>
                                    <a:latin typeface="Cambria Math" panose="02040503050406030204" pitchFamily="18" charset="0"/>
                                    <a:ea typeface="+mn-ea"/>
                                    <a:cs typeface="+mn-cs"/>
                                  </a:rPr>
                                  <m:t>=</m:t>
                                </m:r>
                                <m:f>
                                  <m:fPr>
                                    <m:ctrlPr>
                                      <a:rPr lang="en-US" sz="1400" i="1">
                                        <a:solidFill>
                                          <a:schemeClr val="tx1"/>
                                        </a:solidFill>
                                        <a:effectLst/>
                                        <a:latin typeface="Cambria Math" panose="02040503050406030204" pitchFamily="18" charset="0"/>
                                        <a:ea typeface="+mn-ea"/>
                                        <a:cs typeface="+mn-cs"/>
                                      </a:rPr>
                                    </m:ctrlPr>
                                  </m:fPr>
                                  <m:num>
                                    <m:r>
                                      <m:rPr>
                                        <m:sty m:val="p"/>
                                      </m:rPr>
                                      <a:rPr lang="en-US" sz="1400">
                                        <a:solidFill>
                                          <a:schemeClr val="tx1"/>
                                        </a:solidFill>
                                        <a:effectLst/>
                                        <a:latin typeface="Cambria Math" panose="02040503050406030204" pitchFamily="18" charset="0"/>
                                        <a:ea typeface="+mn-ea"/>
                                        <a:cs typeface="+mn-cs"/>
                                      </a:rPr>
                                      <m:t>TP</m:t>
                                    </m:r>
                                  </m:num>
                                  <m:den>
                                    <m:r>
                                      <m:rPr>
                                        <m:sty m:val="p"/>
                                      </m:rPr>
                                      <a:rPr lang="en-US" sz="1400">
                                        <a:solidFill>
                                          <a:schemeClr val="tx1"/>
                                        </a:solidFill>
                                        <a:effectLst/>
                                        <a:latin typeface="Cambria Math" panose="02040503050406030204" pitchFamily="18" charset="0"/>
                                        <a:ea typeface="+mn-ea"/>
                                        <a:cs typeface="+mn-cs"/>
                                      </a:rPr>
                                      <m:t>P</m:t>
                                    </m:r>
                                  </m:den>
                                </m:f>
                                <m:r>
                                  <a:rPr lang="en-US" sz="1400" i="1">
                                    <a:solidFill>
                                      <a:schemeClr val="tx1"/>
                                    </a:solidFill>
                                    <a:effectLst/>
                                    <a:latin typeface="Cambria Math" panose="02040503050406030204" pitchFamily="18" charset="0"/>
                                    <a:ea typeface="+mn-ea"/>
                                    <a:cs typeface="+mn-cs"/>
                                  </a:rPr>
                                  <m:t>=</m:t>
                                </m:r>
                                <m:f>
                                  <m:fPr>
                                    <m:ctrlPr>
                                      <a:rPr lang="en-US" sz="1400" i="1">
                                        <a:solidFill>
                                          <a:schemeClr val="tx1"/>
                                        </a:solidFill>
                                        <a:effectLst/>
                                        <a:latin typeface="Cambria Math" panose="02040503050406030204" pitchFamily="18" charset="0"/>
                                        <a:ea typeface="+mn-ea"/>
                                        <a:cs typeface="+mn-cs"/>
                                      </a:rPr>
                                    </m:ctrlPr>
                                  </m:fPr>
                                  <m:num>
                                    <m:r>
                                      <m:rPr>
                                        <m:sty m:val="p"/>
                                      </m:rPr>
                                      <a:rPr lang="en-US" sz="1400">
                                        <a:solidFill>
                                          <a:schemeClr val="tx1"/>
                                        </a:solidFill>
                                        <a:effectLst/>
                                        <a:latin typeface="Cambria Math" panose="02040503050406030204" pitchFamily="18" charset="0"/>
                                        <a:ea typeface="+mn-ea"/>
                                        <a:cs typeface="+mn-cs"/>
                                      </a:rPr>
                                      <m:t>TP</m:t>
                                    </m:r>
                                  </m:num>
                                  <m:den>
                                    <m:r>
                                      <m:rPr>
                                        <m:sty m:val="p"/>
                                      </m:rPr>
                                      <a:rPr lang="en-US" sz="1400">
                                        <a:solidFill>
                                          <a:schemeClr val="tx1"/>
                                        </a:solidFill>
                                        <a:effectLst/>
                                        <a:latin typeface="Cambria Math" panose="02040503050406030204" pitchFamily="18" charset="0"/>
                                        <a:ea typeface="+mn-ea"/>
                                        <a:cs typeface="+mn-cs"/>
                                      </a:rPr>
                                      <m:t>TP</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FN</m:t>
                                    </m:r>
                                  </m:den>
                                </m:f>
                                <m:r>
                                  <a:rPr lang="en-US" sz="1400" i="1">
                                    <a:solidFill>
                                      <a:schemeClr val="tx1"/>
                                    </a:solidFill>
                                    <a:effectLst/>
                                    <a:latin typeface="Cambria Math" panose="02040503050406030204" pitchFamily="18" charset="0"/>
                                    <a:ea typeface="+mn-ea"/>
                                    <a:cs typeface="+mn-cs"/>
                                  </a:rPr>
                                  <m:t>=1−</m:t>
                                </m:r>
                                <m:r>
                                  <m:rPr>
                                    <m:sty m:val="p"/>
                                  </m:rPr>
                                  <a:rPr lang="en-US" sz="1400">
                                    <a:solidFill>
                                      <a:schemeClr val="tx1"/>
                                    </a:solidFill>
                                    <a:effectLst/>
                                    <a:latin typeface="Cambria Math" panose="02040503050406030204" pitchFamily="18" charset="0"/>
                                    <a:ea typeface="+mn-ea"/>
                                    <a:cs typeface="+mn-cs"/>
                                  </a:rPr>
                                  <m:t>FNR</m:t>
                                </m:r>
                              </m:oMath>
                            </m:oMathPara>
                          </a14:m>
                          <a:endParaRPr lang="en-US" sz="1400" dirty="0">
                            <a:solidFill>
                              <a:schemeClr val="tx1"/>
                            </a:solidFill>
                            <a:effectLst/>
                            <a:latin typeface="+mn-lt"/>
                            <a:ea typeface="+mn-ea"/>
                            <a:cs typeface="+mn-cs"/>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6437798"/>
                      </a:ext>
                    </a:extLst>
                  </a:tr>
                  <a:tr h="768325">
                    <a:tc>
                      <a:txBody>
                        <a:bodyPr/>
                        <a:lstStyle/>
                        <a:p>
                          <a:pPr algn="ctr">
                            <a:lnSpc>
                              <a:spcPct val="100000"/>
                            </a:lnSpc>
                          </a:pPr>
                          <a:r>
                            <a:rPr lang="en-US" sz="1400" b="1" dirty="0">
                              <a:latin typeface="+mn-lt"/>
                            </a:rPr>
                            <a:t>Specificity:</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smtClean="0">
                                    <a:solidFill>
                                      <a:schemeClr val="tx1"/>
                                    </a:solidFill>
                                    <a:effectLst/>
                                    <a:latin typeface="Cambria Math" panose="02040503050406030204" pitchFamily="18" charset="0"/>
                                    <a:ea typeface="+mn-ea"/>
                                    <a:cs typeface="+mn-cs"/>
                                  </a:rPr>
                                  <m:t>TNR</m:t>
                                </m:r>
                                <m:r>
                                  <a:rPr lang="en-US" sz="1400" i="1">
                                    <a:solidFill>
                                      <a:schemeClr val="tx1"/>
                                    </a:solidFill>
                                    <a:effectLst/>
                                    <a:latin typeface="Cambria Math" panose="02040503050406030204" pitchFamily="18" charset="0"/>
                                    <a:ea typeface="+mn-ea"/>
                                    <a:cs typeface="+mn-cs"/>
                                  </a:rPr>
                                  <m:t>=</m:t>
                                </m:r>
                                <m:f>
                                  <m:fPr>
                                    <m:ctrlPr>
                                      <a:rPr lang="en-US" sz="1400" i="1">
                                        <a:solidFill>
                                          <a:schemeClr val="tx1"/>
                                        </a:solidFill>
                                        <a:effectLst/>
                                        <a:latin typeface="Cambria Math" panose="02040503050406030204" pitchFamily="18" charset="0"/>
                                        <a:ea typeface="+mn-ea"/>
                                        <a:cs typeface="+mn-cs"/>
                                      </a:rPr>
                                    </m:ctrlPr>
                                  </m:fPr>
                                  <m:num>
                                    <m:r>
                                      <m:rPr>
                                        <m:sty m:val="p"/>
                                      </m:rPr>
                                      <a:rPr lang="en-US" sz="1400">
                                        <a:solidFill>
                                          <a:schemeClr val="tx1"/>
                                        </a:solidFill>
                                        <a:effectLst/>
                                        <a:latin typeface="Cambria Math" panose="02040503050406030204" pitchFamily="18" charset="0"/>
                                        <a:ea typeface="+mn-ea"/>
                                        <a:cs typeface="+mn-cs"/>
                                      </a:rPr>
                                      <m:t>TN</m:t>
                                    </m:r>
                                  </m:num>
                                  <m:den>
                                    <m:r>
                                      <m:rPr>
                                        <m:sty m:val="p"/>
                                      </m:rPr>
                                      <a:rPr lang="en-US" sz="1400">
                                        <a:solidFill>
                                          <a:schemeClr val="tx1"/>
                                        </a:solidFill>
                                        <a:effectLst/>
                                        <a:latin typeface="Cambria Math" panose="02040503050406030204" pitchFamily="18" charset="0"/>
                                        <a:ea typeface="+mn-ea"/>
                                        <a:cs typeface="+mn-cs"/>
                                      </a:rPr>
                                      <m:t>N</m:t>
                                    </m:r>
                                  </m:den>
                                </m:f>
                                <m:r>
                                  <a:rPr lang="en-US" sz="1400" i="1">
                                    <a:solidFill>
                                      <a:schemeClr val="tx1"/>
                                    </a:solidFill>
                                    <a:effectLst/>
                                    <a:latin typeface="Cambria Math" panose="02040503050406030204" pitchFamily="18" charset="0"/>
                                    <a:ea typeface="+mn-ea"/>
                                    <a:cs typeface="+mn-cs"/>
                                  </a:rPr>
                                  <m:t>=</m:t>
                                </m:r>
                                <m:f>
                                  <m:fPr>
                                    <m:ctrlPr>
                                      <a:rPr lang="en-US" sz="1400" i="1">
                                        <a:solidFill>
                                          <a:schemeClr val="tx1"/>
                                        </a:solidFill>
                                        <a:effectLst/>
                                        <a:latin typeface="Cambria Math" panose="02040503050406030204" pitchFamily="18" charset="0"/>
                                        <a:ea typeface="+mn-ea"/>
                                        <a:cs typeface="+mn-cs"/>
                                      </a:rPr>
                                    </m:ctrlPr>
                                  </m:fPr>
                                  <m:num>
                                    <m:r>
                                      <m:rPr>
                                        <m:sty m:val="p"/>
                                      </m:rPr>
                                      <a:rPr lang="en-US" sz="1400">
                                        <a:solidFill>
                                          <a:schemeClr val="tx1"/>
                                        </a:solidFill>
                                        <a:effectLst/>
                                        <a:latin typeface="Cambria Math" panose="02040503050406030204" pitchFamily="18" charset="0"/>
                                        <a:ea typeface="+mn-ea"/>
                                        <a:cs typeface="+mn-cs"/>
                                      </a:rPr>
                                      <m:t>TN</m:t>
                                    </m:r>
                                  </m:num>
                                  <m:den>
                                    <m:r>
                                      <m:rPr>
                                        <m:sty m:val="p"/>
                                      </m:rPr>
                                      <a:rPr lang="en-US" sz="1400">
                                        <a:solidFill>
                                          <a:schemeClr val="tx1"/>
                                        </a:solidFill>
                                        <a:effectLst/>
                                        <a:latin typeface="Cambria Math" panose="02040503050406030204" pitchFamily="18" charset="0"/>
                                        <a:ea typeface="+mn-ea"/>
                                        <a:cs typeface="+mn-cs"/>
                                      </a:rPr>
                                      <m:t>TN</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FP</m:t>
                                    </m:r>
                                  </m:den>
                                </m:f>
                                <m:r>
                                  <a:rPr lang="en-US" sz="1400" i="1">
                                    <a:solidFill>
                                      <a:schemeClr val="tx1"/>
                                    </a:solidFill>
                                    <a:effectLst/>
                                    <a:latin typeface="Cambria Math" panose="02040503050406030204" pitchFamily="18" charset="0"/>
                                    <a:ea typeface="+mn-ea"/>
                                    <a:cs typeface="+mn-cs"/>
                                  </a:rPr>
                                  <m:t>=1−</m:t>
                                </m:r>
                                <m:r>
                                  <m:rPr>
                                    <m:sty m:val="p"/>
                                  </m:rPr>
                                  <a:rPr lang="en-US" sz="1400">
                                    <a:solidFill>
                                      <a:schemeClr val="tx1"/>
                                    </a:solidFill>
                                    <a:effectLst/>
                                    <a:latin typeface="Cambria Math" panose="02040503050406030204" pitchFamily="18" charset="0"/>
                                    <a:ea typeface="+mn-ea"/>
                                    <a:cs typeface="+mn-cs"/>
                                  </a:rPr>
                                  <m:t>FPR</m:t>
                                </m:r>
                              </m:oMath>
                            </m:oMathPara>
                          </a14:m>
                          <a:endParaRPr lang="en-US" sz="1400" dirty="0">
                            <a:solidFill>
                              <a:schemeClr val="tx1"/>
                            </a:solidFill>
                            <a:effectLst/>
                            <a:latin typeface="+mn-lt"/>
                            <a:ea typeface="+mn-ea"/>
                            <a:cs typeface="+mn-cs"/>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9420148"/>
                      </a:ext>
                    </a:extLst>
                  </a:tr>
                  <a:tr h="768325">
                    <a:tc>
                      <a:txBody>
                        <a:bodyPr/>
                        <a:lstStyle/>
                        <a:p>
                          <a:pPr algn="ctr">
                            <a:lnSpc>
                              <a:spcPct val="100000"/>
                            </a:lnSpc>
                          </a:pPr>
                          <a:r>
                            <a:rPr lang="en-US" sz="1400" b="1" dirty="0">
                              <a:latin typeface="+mn-lt"/>
                            </a:rPr>
                            <a:t>Positive Predictive Value:</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smtClean="0">
                                    <a:solidFill>
                                      <a:schemeClr val="tx1"/>
                                    </a:solidFill>
                                    <a:effectLst/>
                                    <a:latin typeface="Cambria Math" panose="02040503050406030204" pitchFamily="18" charset="0"/>
                                    <a:ea typeface="+mn-ea"/>
                                    <a:cs typeface="+mn-cs"/>
                                  </a:rPr>
                                  <m:t>PPV</m:t>
                                </m:r>
                                <m:r>
                                  <a:rPr lang="en-US" sz="1400" i="1">
                                    <a:solidFill>
                                      <a:schemeClr val="tx1"/>
                                    </a:solidFill>
                                    <a:effectLst/>
                                    <a:latin typeface="Cambria Math" panose="02040503050406030204" pitchFamily="18" charset="0"/>
                                    <a:ea typeface="+mn-ea"/>
                                    <a:cs typeface="+mn-cs"/>
                                  </a:rPr>
                                  <m:t>=</m:t>
                                </m:r>
                                <m:f>
                                  <m:fPr>
                                    <m:ctrlPr>
                                      <a:rPr lang="en-US" sz="1400" i="1">
                                        <a:solidFill>
                                          <a:schemeClr val="tx1"/>
                                        </a:solidFill>
                                        <a:effectLst/>
                                        <a:latin typeface="Cambria Math" panose="02040503050406030204" pitchFamily="18" charset="0"/>
                                        <a:ea typeface="+mn-ea"/>
                                        <a:cs typeface="+mn-cs"/>
                                      </a:rPr>
                                    </m:ctrlPr>
                                  </m:fPr>
                                  <m:num>
                                    <m:r>
                                      <m:rPr>
                                        <m:sty m:val="p"/>
                                      </m:rPr>
                                      <a:rPr lang="en-US" sz="1400">
                                        <a:solidFill>
                                          <a:schemeClr val="tx1"/>
                                        </a:solidFill>
                                        <a:effectLst/>
                                        <a:latin typeface="Cambria Math" panose="02040503050406030204" pitchFamily="18" charset="0"/>
                                        <a:ea typeface="+mn-ea"/>
                                        <a:cs typeface="+mn-cs"/>
                                      </a:rPr>
                                      <m:t>TP</m:t>
                                    </m:r>
                                  </m:num>
                                  <m:den>
                                    <m:r>
                                      <m:rPr>
                                        <m:sty m:val="p"/>
                                      </m:rPr>
                                      <a:rPr lang="en-US" sz="1400">
                                        <a:solidFill>
                                          <a:schemeClr val="tx1"/>
                                        </a:solidFill>
                                        <a:effectLst/>
                                        <a:latin typeface="Cambria Math" panose="02040503050406030204" pitchFamily="18" charset="0"/>
                                        <a:ea typeface="+mn-ea"/>
                                        <a:cs typeface="+mn-cs"/>
                                      </a:rPr>
                                      <m:t>TP</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FP</m:t>
                                    </m:r>
                                  </m:den>
                                </m:f>
                                <m:r>
                                  <a:rPr lang="en-US" sz="1400" i="1">
                                    <a:solidFill>
                                      <a:schemeClr val="tx1"/>
                                    </a:solidFill>
                                    <a:effectLst/>
                                    <a:latin typeface="Cambria Math" panose="02040503050406030204" pitchFamily="18" charset="0"/>
                                    <a:ea typeface="+mn-ea"/>
                                    <a:cs typeface="+mn-cs"/>
                                  </a:rPr>
                                  <m:t>=1−</m:t>
                                </m:r>
                                <m:r>
                                  <m:rPr>
                                    <m:sty m:val="p"/>
                                  </m:rPr>
                                  <a:rPr lang="en-US" sz="1400">
                                    <a:solidFill>
                                      <a:schemeClr val="tx1"/>
                                    </a:solidFill>
                                    <a:effectLst/>
                                    <a:latin typeface="Cambria Math" panose="02040503050406030204" pitchFamily="18" charset="0"/>
                                    <a:ea typeface="+mn-ea"/>
                                    <a:cs typeface="+mn-cs"/>
                                  </a:rPr>
                                  <m:t>FDR</m:t>
                                </m:r>
                              </m:oMath>
                            </m:oMathPara>
                          </a14:m>
                          <a:endParaRPr lang="en-US" sz="1400" dirty="0">
                            <a:solidFill>
                              <a:schemeClr val="tx1"/>
                            </a:solidFill>
                            <a:effectLst/>
                            <a:latin typeface="+mn-lt"/>
                            <a:ea typeface="+mn-ea"/>
                            <a:cs typeface="+mn-cs"/>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8715382"/>
                      </a:ext>
                    </a:extLst>
                  </a:tr>
                  <a:tr h="768325">
                    <a:tc>
                      <a:txBody>
                        <a:bodyPr/>
                        <a:lstStyle/>
                        <a:p>
                          <a:pPr algn="ctr">
                            <a:lnSpc>
                              <a:spcPct val="100000"/>
                            </a:lnSpc>
                          </a:pPr>
                          <a:r>
                            <a:rPr lang="en-US" sz="1400" b="1" dirty="0">
                              <a:latin typeface="+mn-lt"/>
                            </a:rPr>
                            <a:t>Negative Predictive Value:</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smtClean="0">
                                    <a:solidFill>
                                      <a:schemeClr val="tx1"/>
                                    </a:solidFill>
                                    <a:effectLst/>
                                    <a:latin typeface="Cambria Math" panose="02040503050406030204" pitchFamily="18" charset="0"/>
                                    <a:ea typeface="+mn-ea"/>
                                    <a:cs typeface="+mn-cs"/>
                                  </a:rPr>
                                  <m:t>NPV</m:t>
                                </m:r>
                                <m:r>
                                  <a:rPr lang="en-US" sz="1400" i="1">
                                    <a:solidFill>
                                      <a:schemeClr val="tx1"/>
                                    </a:solidFill>
                                    <a:effectLst/>
                                    <a:latin typeface="Cambria Math" panose="02040503050406030204" pitchFamily="18" charset="0"/>
                                    <a:ea typeface="+mn-ea"/>
                                    <a:cs typeface="+mn-cs"/>
                                  </a:rPr>
                                  <m:t>=</m:t>
                                </m:r>
                                <m:f>
                                  <m:fPr>
                                    <m:ctrlPr>
                                      <a:rPr lang="en-US" sz="1400" i="1">
                                        <a:solidFill>
                                          <a:schemeClr val="tx1"/>
                                        </a:solidFill>
                                        <a:effectLst/>
                                        <a:latin typeface="Cambria Math" panose="02040503050406030204" pitchFamily="18" charset="0"/>
                                        <a:ea typeface="+mn-ea"/>
                                        <a:cs typeface="+mn-cs"/>
                                      </a:rPr>
                                    </m:ctrlPr>
                                  </m:fPr>
                                  <m:num>
                                    <m:r>
                                      <m:rPr>
                                        <m:sty m:val="p"/>
                                      </m:rPr>
                                      <a:rPr lang="en-US" sz="1400">
                                        <a:solidFill>
                                          <a:schemeClr val="tx1"/>
                                        </a:solidFill>
                                        <a:effectLst/>
                                        <a:latin typeface="Cambria Math" panose="02040503050406030204" pitchFamily="18" charset="0"/>
                                        <a:ea typeface="+mn-ea"/>
                                        <a:cs typeface="+mn-cs"/>
                                      </a:rPr>
                                      <m:t>TN</m:t>
                                    </m:r>
                                  </m:num>
                                  <m:den>
                                    <m:r>
                                      <m:rPr>
                                        <m:sty m:val="p"/>
                                      </m:rPr>
                                      <a:rPr lang="en-US" sz="1400">
                                        <a:solidFill>
                                          <a:schemeClr val="tx1"/>
                                        </a:solidFill>
                                        <a:effectLst/>
                                        <a:latin typeface="Cambria Math" panose="02040503050406030204" pitchFamily="18" charset="0"/>
                                        <a:ea typeface="+mn-ea"/>
                                        <a:cs typeface="+mn-cs"/>
                                      </a:rPr>
                                      <m:t>TN</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FN</m:t>
                                    </m:r>
                                  </m:den>
                                </m:f>
                                <m:r>
                                  <a:rPr lang="en-US" sz="1400" i="1">
                                    <a:solidFill>
                                      <a:schemeClr val="tx1"/>
                                    </a:solidFill>
                                    <a:effectLst/>
                                    <a:latin typeface="Cambria Math" panose="02040503050406030204" pitchFamily="18" charset="0"/>
                                    <a:ea typeface="+mn-ea"/>
                                    <a:cs typeface="+mn-cs"/>
                                  </a:rPr>
                                  <m:t>=1−</m:t>
                                </m:r>
                                <m:r>
                                  <m:rPr>
                                    <m:sty m:val="p"/>
                                  </m:rPr>
                                  <a:rPr lang="en-US" sz="1400">
                                    <a:solidFill>
                                      <a:schemeClr val="tx1"/>
                                    </a:solidFill>
                                    <a:effectLst/>
                                    <a:latin typeface="Cambria Math" panose="02040503050406030204" pitchFamily="18" charset="0"/>
                                    <a:ea typeface="+mn-ea"/>
                                    <a:cs typeface="+mn-cs"/>
                                  </a:rPr>
                                  <m:t>FOR</m:t>
                                </m:r>
                              </m:oMath>
                            </m:oMathPara>
                          </a14:m>
                          <a:endParaRPr lang="en-US" sz="1400" dirty="0">
                            <a:solidFill>
                              <a:schemeClr val="tx1"/>
                            </a:solidFill>
                            <a:effectLst/>
                            <a:latin typeface="+mn-lt"/>
                            <a:ea typeface="+mn-ea"/>
                            <a:cs typeface="+mn-cs"/>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9430036"/>
                      </a:ext>
                    </a:extLst>
                  </a:tr>
                  <a:tr h="768325">
                    <a:tc>
                      <a:txBody>
                        <a:bodyPr/>
                        <a:lstStyle/>
                        <a:p>
                          <a:pPr algn="ctr">
                            <a:lnSpc>
                              <a:spcPct val="100000"/>
                            </a:lnSpc>
                          </a:pPr>
                          <a:r>
                            <a:rPr lang="en-US" sz="1400" b="1" dirty="0">
                              <a:latin typeface="+mn-lt"/>
                            </a:rPr>
                            <a:t>F1 Score:</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effectLst/>
                                        <a:latin typeface="Cambria Math" panose="02040503050406030204" pitchFamily="18" charset="0"/>
                                        <a:ea typeface="+mn-ea"/>
                                        <a:cs typeface="+mn-cs"/>
                                      </a:rPr>
                                    </m:ctrlPr>
                                  </m:sSubPr>
                                  <m:e>
                                    <m:r>
                                      <m:rPr>
                                        <m:sty m:val="p"/>
                                      </m:rPr>
                                      <a:rPr lang="en-US" sz="1400">
                                        <a:solidFill>
                                          <a:schemeClr val="tx1"/>
                                        </a:solidFill>
                                        <a:effectLst/>
                                        <a:latin typeface="Cambria Math" panose="02040503050406030204" pitchFamily="18" charset="0"/>
                                        <a:ea typeface="+mn-ea"/>
                                        <a:cs typeface="+mn-cs"/>
                                      </a:rPr>
                                      <m:t>F</m:t>
                                    </m:r>
                                  </m:e>
                                  <m:sub>
                                    <m:r>
                                      <a:rPr lang="en-US" sz="1400" i="1">
                                        <a:solidFill>
                                          <a:schemeClr val="tx1"/>
                                        </a:solidFill>
                                        <a:effectLst/>
                                        <a:latin typeface="Cambria Math" panose="02040503050406030204" pitchFamily="18" charset="0"/>
                                        <a:ea typeface="+mn-ea"/>
                                        <a:cs typeface="+mn-cs"/>
                                      </a:rPr>
                                      <m:t>1</m:t>
                                    </m:r>
                                  </m:sub>
                                </m:sSub>
                                <m:r>
                                  <a:rPr lang="en-US" sz="1400" i="1">
                                    <a:solidFill>
                                      <a:schemeClr val="tx1"/>
                                    </a:solidFill>
                                    <a:effectLst/>
                                    <a:latin typeface="Cambria Math" panose="02040503050406030204" pitchFamily="18" charset="0"/>
                                    <a:ea typeface="+mn-ea"/>
                                    <a:cs typeface="+mn-cs"/>
                                  </a:rPr>
                                  <m:t>=2×</m:t>
                                </m:r>
                                <m:f>
                                  <m:fPr>
                                    <m:ctrlPr>
                                      <a:rPr lang="en-US" sz="1400" i="1">
                                        <a:solidFill>
                                          <a:schemeClr val="tx1"/>
                                        </a:solidFill>
                                        <a:effectLst/>
                                        <a:latin typeface="Cambria Math" panose="02040503050406030204" pitchFamily="18" charset="0"/>
                                        <a:ea typeface="+mn-ea"/>
                                        <a:cs typeface="+mn-cs"/>
                                      </a:rPr>
                                    </m:ctrlPr>
                                  </m:fPr>
                                  <m:num>
                                    <m:r>
                                      <m:rPr>
                                        <m:sty m:val="p"/>
                                      </m:rPr>
                                      <a:rPr lang="en-US" sz="1400">
                                        <a:solidFill>
                                          <a:schemeClr val="tx1"/>
                                        </a:solidFill>
                                        <a:effectLst/>
                                        <a:latin typeface="Cambria Math" panose="02040503050406030204" pitchFamily="18" charset="0"/>
                                        <a:ea typeface="+mn-ea"/>
                                        <a:cs typeface="+mn-cs"/>
                                      </a:rPr>
                                      <m:t>PPV</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TPR</m:t>
                                    </m:r>
                                  </m:num>
                                  <m:den>
                                    <m:r>
                                      <m:rPr>
                                        <m:sty m:val="p"/>
                                      </m:rPr>
                                      <a:rPr lang="en-US" sz="1400">
                                        <a:solidFill>
                                          <a:schemeClr val="tx1"/>
                                        </a:solidFill>
                                        <a:effectLst/>
                                        <a:latin typeface="Cambria Math" panose="02040503050406030204" pitchFamily="18" charset="0"/>
                                        <a:ea typeface="+mn-ea"/>
                                        <a:cs typeface="+mn-cs"/>
                                      </a:rPr>
                                      <m:t>PPV</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TPR</m:t>
                                    </m:r>
                                  </m:den>
                                </m:f>
                                <m:r>
                                  <a:rPr lang="en-US" sz="1400" i="1">
                                    <a:solidFill>
                                      <a:schemeClr val="tx1"/>
                                    </a:solidFill>
                                    <a:effectLst/>
                                    <a:latin typeface="Cambria Math" panose="02040503050406030204" pitchFamily="18" charset="0"/>
                                    <a:ea typeface="+mn-ea"/>
                                    <a:cs typeface="+mn-cs"/>
                                  </a:rPr>
                                  <m:t>=</m:t>
                                </m:r>
                                <m:f>
                                  <m:fPr>
                                    <m:ctrlPr>
                                      <a:rPr lang="en-US" sz="1400" i="1">
                                        <a:solidFill>
                                          <a:schemeClr val="tx1"/>
                                        </a:solidFill>
                                        <a:effectLst/>
                                        <a:latin typeface="Cambria Math" panose="02040503050406030204" pitchFamily="18" charset="0"/>
                                        <a:ea typeface="+mn-ea"/>
                                        <a:cs typeface="+mn-cs"/>
                                      </a:rPr>
                                    </m:ctrlPr>
                                  </m:fPr>
                                  <m:num>
                                    <m:r>
                                      <a:rPr lang="en-US" sz="1400" i="1">
                                        <a:solidFill>
                                          <a:schemeClr val="tx1"/>
                                        </a:solidFill>
                                        <a:effectLst/>
                                        <a:latin typeface="Cambria Math" panose="02040503050406030204" pitchFamily="18" charset="0"/>
                                        <a:ea typeface="+mn-ea"/>
                                        <a:cs typeface="+mn-cs"/>
                                      </a:rPr>
                                      <m:t>2</m:t>
                                    </m:r>
                                    <m:r>
                                      <m:rPr>
                                        <m:sty m:val="p"/>
                                      </m:rPr>
                                      <a:rPr lang="en-US" sz="1400">
                                        <a:solidFill>
                                          <a:schemeClr val="tx1"/>
                                        </a:solidFill>
                                        <a:effectLst/>
                                        <a:latin typeface="Cambria Math" panose="02040503050406030204" pitchFamily="18" charset="0"/>
                                        <a:ea typeface="+mn-ea"/>
                                        <a:cs typeface="+mn-cs"/>
                                      </a:rPr>
                                      <m:t>TP</m:t>
                                    </m:r>
                                  </m:num>
                                  <m:den>
                                    <m:r>
                                      <a:rPr lang="en-US" sz="1400" i="1">
                                        <a:solidFill>
                                          <a:schemeClr val="tx1"/>
                                        </a:solidFill>
                                        <a:effectLst/>
                                        <a:latin typeface="Cambria Math" panose="02040503050406030204" pitchFamily="18" charset="0"/>
                                        <a:ea typeface="+mn-ea"/>
                                        <a:cs typeface="+mn-cs"/>
                                      </a:rPr>
                                      <m:t>2</m:t>
                                    </m:r>
                                    <m:r>
                                      <m:rPr>
                                        <m:sty m:val="p"/>
                                      </m:rPr>
                                      <a:rPr lang="en-US" sz="1400">
                                        <a:solidFill>
                                          <a:schemeClr val="tx1"/>
                                        </a:solidFill>
                                        <a:effectLst/>
                                        <a:latin typeface="Cambria Math" panose="02040503050406030204" pitchFamily="18" charset="0"/>
                                        <a:ea typeface="+mn-ea"/>
                                        <a:cs typeface="+mn-cs"/>
                                      </a:rPr>
                                      <m:t>TP</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FP</m:t>
                                    </m:r>
                                    <m:r>
                                      <a:rPr lang="en-US" sz="1400" i="1">
                                        <a:solidFill>
                                          <a:schemeClr val="tx1"/>
                                        </a:solidFill>
                                        <a:effectLst/>
                                        <a:latin typeface="Cambria Math" panose="02040503050406030204" pitchFamily="18" charset="0"/>
                                        <a:ea typeface="+mn-ea"/>
                                        <a:cs typeface="+mn-cs"/>
                                      </a:rPr>
                                      <m:t>+</m:t>
                                    </m:r>
                                    <m:r>
                                      <m:rPr>
                                        <m:sty m:val="p"/>
                                      </m:rPr>
                                      <a:rPr lang="en-US" sz="1400">
                                        <a:solidFill>
                                          <a:schemeClr val="tx1"/>
                                        </a:solidFill>
                                        <a:effectLst/>
                                        <a:latin typeface="Cambria Math" panose="02040503050406030204" pitchFamily="18" charset="0"/>
                                        <a:ea typeface="+mn-ea"/>
                                        <a:cs typeface="+mn-cs"/>
                                      </a:rPr>
                                      <m:t>FN</m:t>
                                    </m:r>
                                  </m:den>
                                </m:f>
                              </m:oMath>
                            </m:oMathPara>
                          </a14:m>
                          <a:endParaRPr lang="en-US" sz="1400" dirty="0">
                            <a:solidFill>
                              <a:schemeClr val="tx1"/>
                            </a:solidFill>
                            <a:effectLst/>
                            <a:latin typeface="+mn-lt"/>
                            <a:ea typeface="+mn-ea"/>
                            <a:cs typeface="+mn-cs"/>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401064"/>
                      </a:ext>
                    </a:extLst>
                  </a:tr>
                  <a:tr h="873888">
                    <a:tc>
                      <a:txBody>
                        <a:bodyPr/>
                        <a:lstStyle/>
                        <a:p>
                          <a:pPr algn="ctr">
                            <a:lnSpc>
                              <a:spcPct val="100000"/>
                            </a:lnSpc>
                          </a:pPr>
                          <a:r>
                            <a:rPr lang="en-US" sz="1400" b="1" dirty="0">
                              <a:latin typeface="+mn-lt"/>
                            </a:rPr>
                            <a:t>Time Complexity:</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i="0" smtClean="0">
                                    <a:solidFill>
                                      <a:schemeClr val="tx1"/>
                                    </a:solidFill>
                                    <a:effectLst/>
                                    <a:latin typeface="Cambria Math" panose="02040503050406030204" pitchFamily="18" charset="0"/>
                                    <a:ea typeface="+mn-ea"/>
                                    <a:cs typeface="+mn-cs"/>
                                  </a:rPr>
                                  <m:t>O</m:t>
                                </m:r>
                                <m:r>
                                  <a:rPr lang="en-US" sz="1400" b="0" i="0" smtClean="0">
                                    <a:solidFill>
                                      <a:schemeClr val="tx1"/>
                                    </a:solidFill>
                                    <a:effectLst/>
                                    <a:latin typeface="Cambria Math" panose="02040503050406030204" pitchFamily="18" charset="0"/>
                                    <a:ea typeface="+mn-ea"/>
                                    <a:cs typeface="+mn-cs"/>
                                  </a:rPr>
                                  <m:t>(</m:t>
                                </m:r>
                                <m:r>
                                  <m:rPr>
                                    <m:sty m:val="p"/>
                                  </m:rPr>
                                  <a:rPr lang="en-US" sz="1400" b="0" i="0" smtClean="0">
                                    <a:solidFill>
                                      <a:schemeClr val="tx1"/>
                                    </a:solidFill>
                                    <a:effectLst/>
                                    <a:latin typeface="Cambria Math" panose="02040503050406030204" pitchFamily="18" charset="0"/>
                                    <a:ea typeface="+mn-ea"/>
                                    <a:cs typeface="+mn-cs"/>
                                  </a:rPr>
                                  <m:t>n</m:t>
                                </m:r>
                                <m:r>
                                  <a:rPr lang="en-US" sz="1400" b="0" i="0" smtClean="0">
                                    <a:solidFill>
                                      <a:schemeClr val="tx1"/>
                                    </a:solidFill>
                                    <a:effectLst/>
                                    <a:latin typeface="Cambria Math" panose="02040503050406030204" pitchFamily="18" charset="0"/>
                                    <a:ea typeface="+mn-ea"/>
                                    <a:cs typeface="+mn-cs"/>
                                  </a:rPr>
                                  <m:t>)</m:t>
                                </m:r>
                                <m:r>
                                  <a:rPr lang="en-US" sz="1400" i="1">
                                    <a:solidFill>
                                      <a:schemeClr val="tx1"/>
                                    </a:solidFill>
                                    <a:effectLst/>
                                    <a:latin typeface="Cambria Math" panose="02040503050406030204" pitchFamily="18" charset="0"/>
                                    <a:ea typeface="+mn-ea"/>
                                    <a:cs typeface="+mn-cs"/>
                                  </a:rPr>
                                  <m:t>=</m:t>
                                </m:r>
                                <m:f>
                                  <m:fPr>
                                    <m:ctrlPr>
                                      <a:rPr lang="en-US" sz="1400" b="0" i="1" smtClean="0">
                                        <a:solidFill>
                                          <a:schemeClr val="tx1"/>
                                        </a:solidFill>
                                        <a:effectLst/>
                                        <a:latin typeface="Cambria Math" panose="02040503050406030204" pitchFamily="18" charset="0"/>
                                        <a:ea typeface="+mn-ea"/>
                                        <a:cs typeface="+mn-cs"/>
                                      </a:rPr>
                                    </m:ctrlPr>
                                  </m:fPr>
                                  <m:num>
                                    <m:r>
                                      <a:rPr lang="en-US" sz="1400" b="0" i="1" smtClean="0">
                                        <a:solidFill>
                                          <a:schemeClr val="tx1"/>
                                        </a:solidFill>
                                        <a:effectLst/>
                                        <a:latin typeface="Cambria Math" panose="02040503050406030204" pitchFamily="18" charset="0"/>
                                        <a:ea typeface="+mn-ea"/>
                                        <a:cs typeface="+mn-cs"/>
                                      </a:rPr>
                                      <m:t>1</m:t>
                                    </m:r>
                                  </m:num>
                                  <m:den>
                                    <m:r>
                                      <a:rPr lang="en-US" sz="1400" b="0" i="1" smtClean="0">
                                        <a:solidFill>
                                          <a:schemeClr val="tx1"/>
                                        </a:solidFill>
                                        <a:effectLst/>
                                        <a:latin typeface="Cambria Math" panose="02040503050406030204" pitchFamily="18" charset="0"/>
                                        <a:ea typeface="+mn-ea"/>
                                        <a:cs typeface="+mn-cs"/>
                                      </a:rPr>
                                      <m:t>𝑛</m:t>
                                    </m:r>
                                  </m:den>
                                </m:f>
                                <m:nary>
                                  <m:naryPr>
                                    <m:chr m:val="∑"/>
                                    <m:ctrlPr>
                                      <a:rPr lang="en-US" sz="1400" i="1" smtClean="0">
                                        <a:solidFill>
                                          <a:schemeClr val="tx1"/>
                                        </a:solidFill>
                                        <a:effectLst/>
                                        <a:latin typeface="Cambria Math" panose="02040503050406030204" pitchFamily="18" charset="0"/>
                                        <a:ea typeface="+mn-ea"/>
                                        <a:cs typeface="+mn-cs"/>
                                      </a:rPr>
                                    </m:ctrlPr>
                                  </m:naryPr>
                                  <m:sub>
                                    <m:r>
                                      <m:rPr>
                                        <m:brk m:alnAt="23"/>
                                      </m:rPr>
                                      <a:rPr lang="en-US" sz="1400" b="0" i="1" smtClean="0">
                                        <a:solidFill>
                                          <a:schemeClr val="tx1"/>
                                        </a:solidFill>
                                        <a:effectLst/>
                                        <a:latin typeface="Cambria Math" panose="02040503050406030204" pitchFamily="18" charset="0"/>
                                        <a:ea typeface="+mn-ea"/>
                                        <a:cs typeface="+mn-cs"/>
                                      </a:rPr>
                                      <m:t>𝑖</m:t>
                                    </m:r>
                                    <m:r>
                                      <a:rPr lang="en-US" sz="1400" b="0" i="1" smtClean="0">
                                        <a:solidFill>
                                          <a:schemeClr val="tx1"/>
                                        </a:solidFill>
                                        <a:effectLst/>
                                        <a:latin typeface="Cambria Math" panose="02040503050406030204" pitchFamily="18" charset="0"/>
                                        <a:ea typeface="+mn-ea"/>
                                        <a:cs typeface="+mn-cs"/>
                                      </a:rPr>
                                      <m:t>=0</m:t>
                                    </m:r>
                                  </m:sub>
                                  <m:sup>
                                    <m:r>
                                      <a:rPr lang="en-US" sz="1400" b="0" i="1" smtClean="0">
                                        <a:solidFill>
                                          <a:schemeClr val="tx1"/>
                                        </a:solidFill>
                                        <a:effectLst/>
                                        <a:latin typeface="Cambria Math" panose="02040503050406030204" pitchFamily="18" charset="0"/>
                                        <a:ea typeface="+mn-ea"/>
                                        <a:cs typeface="+mn-cs"/>
                                      </a:rPr>
                                      <m:t>𝑛</m:t>
                                    </m:r>
                                  </m:sup>
                                  <m:e>
                                    <m:sSub>
                                      <m:sSubPr>
                                        <m:ctrlPr>
                                          <a:rPr lang="en-US" sz="1400" b="0" i="1" smtClean="0">
                                            <a:solidFill>
                                              <a:schemeClr val="tx1"/>
                                            </a:solidFill>
                                            <a:effectLst/>
                                            <a:latin typeface="Cambria Math" panose="02040503050406030204" pitchFamily="18" charset="0"/>
                                            <a:ea typeface="+mn-ea"/>
                                            <a:cs typeface="+mn-cs"/>
                                          </a:rPr>
                                        </m:ctrlPr>
                                      </m:sSubPr>
                                      <m:e>
                                        <m:r>
                                          <a:rPr lang="en-US" sz="1400" b="0" i="1" smtClean="0">
                                            <a:solidFill>
                                              <a:schemeClr val="tx1"/>
                                            </a:solidFill>
                                            <a:effectLst/>
                                            <a:latin typeface="Cambria Math" panose="02040503050406030204" pitchFamily="18" charset="0"/>
                                            <a:ea typeface="+mn-ea"/>
                                            <a:cs typeface="+mn-cs"/>
                                          </a:rPr>
                                          <m:t>𝑚</m:t>
                                        </m:r>
                                        <m:r>
                                          <a:rPr lang="en-US" sz="1400" b="0" i="1" smtClean="0">
                                            <a:solidFill>
                                              <a:schemeClr val="tx1"/>
                                            </a:solidFill>
                                            <a:effectLst/>
                                            <a:latin typeface="Cambria Math" panose="02040503050406030204" pitchFamily="18" charset="0"/>
                                            <a:ea typeface="+mn-ea"/>
                                            <a:cs typeface="+mn-cs"/>
                                          </a:rPr>
                                          <m:t>(</m:t>
                                        </m:r>
                                        <m:d>
                                          <m:dPr>
                                            <m:begChr m:val="|"/>
                                            <m:endChr m:val="|"/>
                                            <m:ctrlPr>
                                              <a:rPr lang="en-US" sz="1400" b="0" i="1" smtClean="0">
                                                <a:solidFill>
                                                  <a:schemeClr val="tx1"/>
                                                </a:solidFill>
                                                <a:effectLst/>
                                                <a:latin typeface="Cambria Math" panose="02040503050406030204" pitchFamily="18" charset="0"/>
                                                <a:ea typeface="+mn-ea"/>
                                                <a:cs typeface="+mn-cs"/>
                                              </a:rPr>
                                            </m:ctrlPr>
                                          </m:dPr>
                                          <m:e>
                                            <m:r>
                                              <a:rPr lang="en-US" sz="1400" b="0" i="1" smtClean="0">
                                                <a:solidFill>
                                                  <a:schemeClr val="tx1"/>
                                                </a:solidFill>
                                                <a:effectLst/>
                                                <a:latin typeface="Cambria Math" panose="02040503050406030204" pitchFamily="18" charset="0"/>
                                                <a:ea typeface="+mn-ea"/>
                                                <a:cs typeface="+mn-cs"/>
                                              </a:rPr>
                                              <m:t>𝑖𝑛𝑝𝑢𝑡</m:t>
                                            </m:r>
                                          </m:e>
                                        </m:d>
                                        <m:r>
                                          <a:rPr lang="en-US" sz="1400" b="0" i="1" smtClean="0">
                                            <a:solidFill>
                                              <a:schemeClr val="tx1"/>
                                            </a:solidFill>
                                            <a:effectLst/>
                                            <a:latin typeface="Cambria Math" panose="02040503050406030204" pitchFamily="18" charset="0"/>
                                            <a:ea typeface="+mn-ea"/>
                                            <a:cs typeface="+mn-cs"/>
                                          </a:rPr>
                                          <m:t>~</m:t>
                                        </m:r>
                                        <m:r>
                                          <a:rPr lang="en-US" sz="1400" b="0" i="1" smtClean="0">
                                            <a:solidFill>
                                              <a:schemeClr val="tx1"/>
                                            </a:solidFill>
                                            <a:effectLst/>
                                            <a:latin typeface="Cambria Math" panose="02040503050406030204" pitchFamily="18" charset="0"/>
                                            <a:ea typeface="+mn-ea"/>
                                            <a:cs typeface="+mn-cs"/>
                                          </a:rPr>
                                          <m:t>𝑛</m:t>
                                        </m:r>
                                        <m:r>
                                          <a:rPr lang="en-US" sz="1400" b="0" i="1" smtClean="0">
                                            <a:solidFill>
                                              <a:schemeClr val="tx1"/>
                                            </a:solidFill>
                                            <a:effectLst/>
                                            <a:latin typeface="Cambria Math" panose="02040503050406030204" pitchFamily="18" charset="0"/>
                                            <a:ea typeface="+mn-ea"/>
                                            <a:cs typeface="+mn-cs"/>
                                          </a:rPr>
                                          <m:t>)</m:t>
                                        </m:r>
                                      </m:e>
                                      <m:sub>
                                        <m:r>
                                          <a:rPr lang="en-US" sz="1400" b="0" i="1" smtClean="0">
                                            <a:solidFill>
                                              <a:schemeClr val="tx1"/>
                                            </a:solidFill>
                                            <a:effectLst/>
                                            <a:latin typeface="Cambria Math" panose="02040503050406030204" pitchFamily="18" charset="0"/>
                                            <a:ea typeface="+mn-ea"/>
                                            <a:cs typeface="+mn-cs"/>
                                          </a:rPr>
                                          <m:t>𝑡</m:t>
                                        </m:r>
                                      </m:sub>
                                    </m:sSub>
                                  </m:e>
                                </m:nary>
                              </m:oMath>
                            </m:oMathPara>
                          </a14:m>
                          <a:endParaRPr lang="en-US" sz="1400" dirty="0">
                            <a:solidFill>
                              <a:schemeClr val="tx1"/>
                            </a:solidFill>
                            <a:effectLst/>
                            <a:latin typeface="+mn-lt"/>
                            <a:ea typeface="+mn-ea"/>
                            <a:cs typeface="+mn-cs"/>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86677"/>
                      </a:ext>
                    </a:extLst>
                  </a:tr>
                </a:tbl>
              </a:graphicData>
            </a:graphic>
          </p:graphicFrame>
        </mc:Choice>
        <mc:Fallback>
          <p:graphicFrame>
            <p:nvGraphicFramePr>
              <p:cNvPr id="147" name="Table 10">
                <a:extLst>
                  <a:ext uri="{FF2B5EF4-FFF2-40B4-BE49-F238E27FC236}">
                    <a16:creationId xmlns:a16="http://schemas.microsoft.com/office/drawing/2014/main" id="{CA55D8D3-1B41-4E4D-A365-8B7D335F60EE}"/>
                  </a:ext>
                </a:extLst>
              </p:cNvPr>
              <p:cNvGraphicFramePr>
                <a:graphicFrameLocks noGrp="1"/>
              </p:cNvGraphicFramePr>
              <p:nvPr>
                <p:extLst>
                  <p:ext uri="{D42A27DB-BD31-4B8C-83A1-F6EECF244321}">
                    <p14:modId xmlns:p14="http://schemas.microsoft.com/office/powerpoint/2010/main" val="1159026995"/>
                  </p:ext>
                </p:extLst>
              </p:nvPr>
            </p:nvGraphicFramePr>
            <p:xfrm>
              <a:off x="27839543" y="9604873"/>
              <a:ext cx="4254652" cy="6906996"/>
            </p:xfrm>
            <a:graphic>
              <a:graphicData uri="http://schemas.openxmlformats.org/drawingml/2006/table">
                <a:tbl>
                  <a:tblPr firstRow="1" bandRow="1">
                    <a:tableStyleId>{2D5ABB26-0587-4C30-8999-92F81FD0307C}</a:tableStyleId>
                  </a:tblPr>
                  <a:tblGrid>
                    <a:gridCol w="4254652">
                      <a:extLst>
                        <a:ext uri="{9D8B030D-6E8A-4147-A177-3AD203B41FA5}">
                          <a16:colId xmlns:a16="http://schemas.microsoft.com/office/drawing/2014/main" val="1030963825"/>
                        </a:ext>
                      </a:extLst>
                    </a:gridCol>
                  </a:tblGrid>
                  <a:tr h="632337">
                    <a:tc>
                      <a:txBody>
                        <a:bodyPr/>
                        <a:lstStyle/>
                        <a:p>
                          <a:endParaRPr lang="en-US"/>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t="-962" b="-990385"/>
                          </a:stretch>
                        </a:blipFill>
                      </a:tcPr>
                    </a:tc>
                    <a:extLst>
                      <a:ext uri="{0D108BD9-81ED-4DB2-BD59-A6C34878D82A}">
                        <a16:rowId xmlns:a16="http://schemas.microsoft.com/office/drawing/2014/main" val="1354909403"/>
                      </a:ext>
                    </a:extLst>
                  </a:tr>
                  <a:tr h="777233">
                    <a:tc>
                      <a:txBody>
                        <a:bodyPr/>
                        <a:lstStyle/>
                        <a:p>
                          <a:endParaRPr lang="en-US"/>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t="-82677" b="-711024"/>
                          </a:stretch>
                        </a:blipFill>
                      </a:tcPr>
                    </a:tc>
                    <a:extLst>
                      <a:ext uri="{0D108BD9-81ED-4DB2-BD59-A6C34878D82A}">
                        <a16:rowId xmlns:a16="http://schemas.microsoft.com/office/drawing/2014/main" val="3344277006"/>
                      </a:ext>
                    </a:extLst>
                  </a:tr>
                  <a:tr h="768325">
                    <a:tc>
                      <a:txBody>
                        <a:bodyPr/>
                        <a:lstStyle/>
                        <a:p>
                          <a:endParaRPr lang="en-US"/>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t="-182677" b="-611024"/>
                          </a:stretch>
                        </a:blipFill>
                      </a:tcPr>
                    </a:tc>
                    <a:extLst>
                      <a:ext uri="{0D108BD9-81ED-4DB2-BD59-A6C34878D82A}">
                        <a16:rowId xmlns:a16="http://schemas.microsoft.com/office/drawing/2014/main" val="1919840509"/>
                      </a:ext>
                    </a:extLst>
                  </a:tr>
                  <a:tr h="768325">
                    <a:tc>
                      <a:txBody>
                        <a:bodyPr/>
                        <a:lstStyle/>
                        <a:p>
                          <a:endParaRPr lang="en-US"/>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t="-284921" b="-515873"/>
                          </a:stretch>
                        </a:blipFill>
                      </a:tcPr>
                    </a:tc>
                    <a:extLst>
                      <a:ext uri="{0D108BD9-81ED-4DB2-BD59-A6C34878D82A}">
                        <a16:rowId xmlns:a16="http://schemas.microsoft.com/office/drawing/2014/main" val="1936437798"/>
                      </a:ext>
                    </a:extLst>
                  </a:tr>
                  <a:tr h="768325">
                    <a:tc>
                      <a:txBody>
                        <a:bodyPr/>
                        <a:lstStyle/>
                        <a:p>
                          <a:endParaRPr lang="en-US"/>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t="-384921" b="-415873"/>
                          </a:stretch>
                        </a:blipFill>
                      </a:tcPr>
                    </a:tc>
                    <a:extLst>
                      <a:ext uri="{0D108BD9-81ED-4DB2-BD59-A6C34878D82A}">
                        <a16:rowId xmlns:a16="http://schemas.microsoft.com/office/drawing/2014/main" val="4159420148"/>
                      </a:ext>
                    </a:extLst>
                  </a:tr>
                  <a:tr h="768325">
                    <a:tc>
                      <a:txBody>
                        <a:bodyPr/>
                        <a:lstStyle/>
                        <a:p>
                          <a:endParaRPr lang="en-US"/>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t="-484921" b="-315873"/>
                          </a:stretch>
                        </a:blipFill>
                      </a:tcPr>
                    </a:tc>
                    <a:extLst>
                      <a:ext uri="{0D108BD9-81ED-4DB2-BD59-A6C34878D82A}">
                        <a16:rowId xmlns:a16="http://schemas.microsoft.com/office/drawing/2014/main" val="1118715382"/>
                      </a:ext>
                    </a:extLst>
                  </a:tr>
                  <a:tr h="768325">
                    <a:tc>
                      <a:txBody>
                        <a:bodyPr/>
                        <a:lstStyle/>
                        <a:p>
                          <a:endParaRPr lang="en-US"/>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t="-584921" b="-215873"/>
                          </a:stretch>
                        </a:blipFill>
                      </a:tcPr>
                    </a:tc>
                    <a:extLst>
                      <a:ext uri="{0D108BD9-81ED-4DB2-BD59-A6C34878D82A}">
                        <a16:rowId xmlns:a16="http://schemas.microsoft.com/office/drawing/2014/main" val="2949430036"/>
                      </a:ext>
                    </a:extLst>
                  </a:tr>
                  <a:tr h="768325">
                    <a:tc>
                      <a:txBody>
                        <a:bodyPr/>
                        <a:lstStyle/>
                        <a:p>
                          <a:endParaRPr lang="en-US"/>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t="-684921" b="-115873"/>
                          </a:stretch>
                        </a:blipFill>
                      </a:tcPr>
                    </a:tc>
                    <a:extLst>
                      <a:ext uri="{0D108BD9-81ED-4DB2-BD59-A6C34878D82A}">
                        <a16:rowId xmlns:a16="http://schemas.microsoft.com/office/drawing/2014/main" val="3553401064"/>
                      </a:ext>
                    </a:extLst>
                  </a:tr>
                  <a:tr h="887476">
                    <a:tc>
                      <a:txBody>
                        <a:bodyPr/>
                        <a:lstStyle/>
                        <a:p>
                          <a:endParaRPr lang="en-US"/>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2"/>
                          <a:stretch>
                            <a:fillRect t="-677397"/>
                          </a:stretch>
                        </a:blipFill>
                      </a:tcPr>
                    </a:tc>
                    <a:extLst>
                      <a:ext uri="{0D108BD9-81ED-4DB2-BD59-A6C34878D82A}">
                        <a16:rowId xmlns:a16="http://schemas.microsoft.com/office/drawing/2014/main" val="352286677"/>
                      </a:ext>
                    </a:extLst>
                  </a:tr>
                </a:tbl>
              </a:graphicData>
            </a:graphic>
          </p:graphicFrame>
        </mc:Fallback>
      </mc:AlternateContent>
      <p:sp>
        <p:nvSpPr>
          <p:cNvPr id="148" name="TextBox 147">
            <a:extLst>
              <a:ext uri="{FF2B5EF4-FFF2-40B4-BE49-F238E27FC236}">
                <a16:creationId xmlns:a16="http://schemas.microsoft.com/office/drawing/2014/main" id="{8A7A3AC0-514C-4B4F-909B-0A6395ADB4B0}"/>
              </a:ext>
            </a:extLst>
          </p:cNvPr>
          <p:cNvSpPr txBox="1"/>
          <p:nvPr/>
        </p:nvSpPr>
        <p:spPr>
          <a:xfrm>
            <a:off x="27852091" y="16556888"/>
            <a:ext cx="4407052" cy="400110"/>
          </a:xfrm>
          <a:prstGeom prst="rect">
            <a:avLst/>
          </a:prstGeom>
          <a:noFill/>
        </p:spPr>
        <p:txBody>
          <a:bodyPr wrap="square" rtlCol="0">
            <a:spAutoFit/>
          </a:bodyPr>
          <a:lstStyle/>
          <a:p>
            <a:r>
              <a:rPr lang="en-US" sz="1000" b="1" dirty="0"/>
              <a:t>Table 2</a:t>
            </a:r>
            <a:r>
              <a:rPr lang="en-US" sz="1000" dirty="0"/>
              <a:t>: Metrics shows in the table are used to evaluate the model on the testing set to ensure generalization and comparability (Table taken by Kendre, 2021).</a:t>
            </a:r>
          </a:p>
        </p:txBody>
      </p:sp>
      <p:pic>
        <p:nvPicPr>
          <p:cNvPr id="1033" name="Picture 1032" descr="Diagram&#10;&#10;Description automatically generated">
            <a:extLst>
              <a:ext uri="{FF2B5EF4-FFF2-40B4-BE49-F238E27FC236}">
                <a16:creationId xmlns:a16="http://schemas.microsoft.com/office/drawing/2014/main" id="{EDA06FEF-F77C-4961-969C-5FC0D06F71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5233" y="27134729"/>
            <a:ext cx="10038865" cy="5250271"/>
          </a:xfrm>
          <a:prstGeom prst="rect">
            <a:avLst/>
          </a:prstGeom>
        </p:spPr>
      </p:pic>
      <p:grpSp>
        <p:nvGrpSpPr>
          <p:cNvPr id="1034" name="Group 2">
            <a:extLst>
              <a:ext uri="{FF2B5EF4-FFF2-40B4-BE49-F238E27FC236}">
                <a16:creationId xmlns:a16="http://schemas.microsoft.com/office/drawing/2014/main" id="{CF54F500-A486-41A3-9323-D1477BE7C08E}"/>
              </a:ext>
            </a:extLst>
          </p:cNvPr>
          <p:cNvGrpSpPr>
            <a:grpSpLocks/>
          </p:cNvGrpSpPr>
          <p:nvPr/>
        </p:nvGrpSpPr>
        <p:grpSpPr bwMode="auto">
          <a:xfrm>
            <a:off x="7156272" y="12382583"/>
            <a:ext cx="2825928" cy="3925888"/>
            <a:chOff x="88901517" y="105793523"/>
            <a:chExt cx="3150356" cy="4999618"/>
          </a:xfrm>
        </p:grpSpPr>
        <p:pic>
          <p:nvPicPr>
            <p:cNvPr id="1035" name="Picture 3" descr="Image result for abnormal heart sounds">
              <a:extLst>
                <a:ext uri="{FF2B5EF4-FFF2-40B4-BE49-F238E27FC236}">
                  <a16:creationId xmlns:a16="http://schemas.microsoft.com/office/drawing/2014/main" id="{4E6AB2D8-3AF0-4866-9B3C-9173B476040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901517" y="105793523"/>
              <a:ext cx="3150356" cy="474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1036" name="Text Box 4">
              <a:extLst>
                <a:ext uri="{FF2B5EF4-FFF2-40B4-BE49-F238E27FC236}">
                  <a16:creationId xmlns:a16="http://schemas.microsoft.com/office/drawing/2014/main" id="{B281D535-FC0F-4D8D-827D-52EFCAF206C6}"/>
                </a:ext>
              </a:extLst>
            </p:cNvPr>
            <p:cNvSpPr txBox="1">
              <a:spLocks noChangeArrowheads="1"/>
            </p:cNvSpPr>
            <p:nvPr/>
          </p:nvSpPr>
          <p:spPr bwMode="auto">
            <a:xfrm>
              <a:off x="88932190" y="110358725"/>
              <a:ext cx="3019646" cy="43441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Arial" panose="020B0604020202020204" pitchFamily="34" charset="0"/>
                </a:rPr>
                <a:t>I</a:t>
              </a:r>
              <a:r>
                <a:rPr kumimoji="0" lang="en-US" altLang="en-US" sz="1000" b="1" i="0" u="none" strike="noStrike" cap="none" normalizeH="0" baseline="0" dirty="0">
                  <a:ln>
                    <a:noFill/>
                  </a:ln>
                  <a:solidFill>
                    <a:srgbClr val="000000"/>
                  </a:solidFill>
                  <a:effectLst/>
                  <a:latin typeface="Arial" panose="020B0604020202020204" pitchFamily="34" charset="0"/>
                </a:rPr>
                <a:t>llustration 3</a:t>
              </a:r>
              <a:r>
                <a:rPr kumimoji="0" lang="en-US" altLang="en-US" sz="1000" b="0" i="0" u="none" strike="noStrike" cap="none" normalizeH="0" baseline="0" dirty="0">
                  <a:ln>
                    <a:noFill/>
                  </a:ln>
                  <a:solidFill>
                    <a:srgbClr val="000000"/>
                  </a:solidFill>
                  <a:effectLst/>
                  <a:latin typeface="Arial" panose="020B0604020202020204" pitchFamily="34" charset="0"/>
                </a:rPr>
                <a:t>. Representation of different abnormalities in sound and pressure.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37" name="Group 5">
            <a:extLst>
              <a:ext uri="{FF2B5EF4-FFF2-40B4-BE49-F238E27FC236}">
                <a16:creationId xmlns:a16="http://schemas.microsoft.com/office/drawing/2014/main" id="{58227B5B-B1E0-4875-8466-C52B44C88DD8}"/>
              </a:ext>
            </a:extLst>
          </p:cNvPr>
          <p:cNvGrpSpPr>
            <a:grpSpLocks/>
          </p:cNvGrpSpPr>
          <p:nvPr/>
        </p:nvGrpSpPr>
        <p:grpSpPr bwMode="auto">
          <a:xfrm>
            <a:off x="7249013" y="9092995"/>
            <a:ext cx="3133725" cy="3959225"/>
            <a:chOff x="95395388" y="100051737"/>
            <a:chExt cx="3133685" cy="3958680"/>
          </a:xfrm>
        </p:grpSpPr>
        <p:pic>
          <p:nvPicPr>
            <p:cNvPr id="1038" name="Picture 6">
              <a:extLst>
                <a:ext uri="{FF2B5EF4-FFF2-40B4-BE49-F238E27FC236}">
                  <a16:creationId xmlns:a16="http://schemas.microsoft.com/office/drawing/2014/main" id="{4C35CB9B-4125-400D-AFC7-E3EF975051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95422" y="100051737"/>
              <a:ext cx="3133616" cy="296900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39" name="Text Box 7">
              <a:extLst>
                <a:ext uri="{FF2B5EF4-FFF2-40B4-BE49-F238E27FC236}">
                  <a16:creationId xmlns:a16="http://schemas.microsoft.com/office/drawing/2014/main" id="{4446852B-080E-42A9-B400-B746AD086A17}"/>
                </a:ext>
              </a:extLst>
            </p:cNvPr>
            <p:cNvSpPr txBox="1">
              <a:spLocks noChangeArrowheads="1"/>
            </p:cNvSpPr>
            <p:nvPr/>
          </p:nvSpPr>
          <p:spPr bwMode="auto">
            <a:xfrm>
              <a:off x="95395388" y="103020747"/>
              <a:ext cx="3133685" cy="989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Arial" panose="020B0604020202020204" pitchFamily="34" charset="0"/>
                </a:rPr>
                <a:t>I</a:t>
              </a:r>
              <a:r>
                <a:rPr kumimoji="0" lang="en-US" altLang="en-US" sz="1000" b="1" i="0" u="none" strike="noStrike" cap="none" normalizeH="0" baseline="0" dirty="0">
                  <a:ln>
                    <a:noFill/>
                  </a:ln>
                  <a:solidFill>
                    <a:srgbClr val="000000"/>
                  </a:solidFill>
                  <a:effectLst/>
                  <a:latin typeface="Arial" panose="020B0604020202020204" pitchFamily="34" charset="0"/>
                </a:rPr>
                <a:t>llustration 1</a:t>
              </a:r>
              <a:r>
                <a:rPr kumimoji="0" lang="en-US" altLang="en-US" sz="1000" b="0" i="0" u="none" strike="noStrike" cap="none" normalizeH="0" baseline="0" dirty="0">
                  <a:ln>
                    <a:noFill/>
                  </a:ln>
                  <a:solidFill>
                    <a:srgbClr val="000000"/>
                  </a:solidFill>
                  <a:effectLst/>
                  <a:latin typeface="Arial" panose="020B0604020202020204" pitchFamily="34" charset="0"/>
                </a:rPr>
                <a:t>. Representation of heart sound recording positions.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040" name="Group 8">
            <a:extLst>
              <a:ext uri="{FF2B5EF4-FFF2-40B4-BE49-F238E27FC236}">
                <a16:creationId xmlns:a16="http://schemas.microsoft.com/office/drawing/2014/main" id="{78BE863F-5630-48BD-ACB1-C619476B02B1}"/>
              </a:ext>
            </a:extLst>
          </p:cNvPr>
          <p:cNvGrpSpPr>
            <a:grpSpLocks/>
          </p:cNvGrpSpPr>
          <p:nvPr/>
        </p:nvGrpSpPr>
        <p:grpSpPr bwMode="auto">
          <a:xfrm>
            <a:off x="1643796" y="14032134"/>
            <a:ext cx="4413251" cy="2184886"/>
            <a:chOff x="93418925" y="103422510"/>
            <a:chExt cx="4977990" cy="2403471"/>
          </a:xfrm>
        </p:grpSpPr>
        <p:pic>
          <p:nvPicPr>
            <p:cNvPr id="1041" name="Picture 9">
              <a:extLst>
                <a:ext uri="{FF2B5EF4-FFF2-40B4-BE49-F238E27FC236}">
                  <a16:creationId xmlns:a16="http://schemas.microsoft.com/office/drawing/2014/main" id="{95134F42-3CC9-456C-BC92-72765A5058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418925" y="103422510"/>
              <a:ext cx="4977989" cy="223766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42" name="Text Box 10">
              <a:extLst>
                <a:ext uri="{FF2B5EF4-FFF2-40B4-BE49-F238E27FC236}">
                  <a16:creationId xmlns:a16="http://schemas.microsoft.com/office/drawing/2014/main" id="{23A25E98-4B56-458B-87E4-7D18EE23EC59}"/>
                </a:ext>
              </a:extLst>
            </p:cNvPr>
            <p:cNvSpPr txBox="1">
              <a:spLocks noChangeArrowheads="1"/>
            </p:cNvSpPr>
            <p:nvPr/>
          </p:nvSpPr>
          <p:spPr bwMode="auto">
            <a:xfrm>
              <a:off x="93418926" y="105750992"/>
              <a:ext cx="4977989" cy="7498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Arial" panose="020B0604020202020204" pitchFamily="34" charset="0"/>
                </a:rPr>
                <a:t>I</a:t>
              </a:r>
              <a:r>
                <a:rPr kumimoji="0" lang="en-US" altLang="en-US" sz="1000" b="1" i="0" u="none" strike="noStrike" cap="none" normalizeH="0" baseline="0" dirty="0">
                  <a:ln>
                    <a:noFill/>
                  </a:ln>
                  <a:solidFill>
                    <a:srgbClr val="000000"/>
                  </a:solidFill>
                  <a:effectLst/>
                  <a:latin typeface="Arial" panose="020B0604020202020204" pitchFamily="34" charset="0"/>
                </a:rPr>
                <a:t>llustration 2</a:t>
              </a:r>
              <a:r>
                <a:rPr kumimoji="0" lang="en-US" altLang="en-US" sz="1000" b="0" i="0" u="none" strike="noStrike" cap="none" normalizeH="0" baseline="0" dirty="0">
                  <a:ln>
                    <a:noFill/>
                  </a:ln>
                  <a:solidFill>
                    <a:srgbClr val="000000"/>
                  </a:solidFill>
                  <a:effectLst/>
                  <a:latin typeface="Arial" panose="020B0604020202020204" pitchFamily="34" charset="0"/>
                </a:rPr>
                <a:t>. Illustrates the S1, S2, S3, and S4 biomarkers of heart sounds.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60" name="Text Box 10">
            <a:extLst>
              <a:ext uri="{FF2B5EF4-FFF2-40B4-BE49-F238E27FC236}">
                <a16:creationId xmlns:a16="http://schemas.microsoft.com/office/drawing/2014/main" id="{9BE0159A-A3A3-4011-8660-D1AB0A051683}"/>
              </a:ext>
            </a:extLst>
          </p:cNvPr>
          <p:cNvSpPr txBox="1">
            <a:spLocks noChangeArrowheads="1"/>
          </p:cNvSpPr>
          <p:nvPr/>
        </p:nvSpPr>
        <p:spPr bwMode="auto">
          <a:xfrm>
            <a:off x="2756063" y="31218107"/>
            <a:ext cx="4413250" cy="48109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Arial" panose="020B0604020202020204" pitchFamily="34" charset="0"/>
              </a:rPr>
              <a:t>I</a:t>
            </a:r>
            <a:r>
              <a:rPr kumimoji="0" lang="en-US" altLang="en-US" sz="1000" b="1" i="0" u="none" strike="noStrike" cap="none" normalizeH="0" baseline="0" dirty="0">
                <a:ln>
                  <a:noFill/>
                </a:ln>
                <a:solidFill>
                  <a:srgbClr val="000000"/>
                </a:solidFill>
                <a:effectLst/>
                <a:latin typeface="Arial" panose="020B0604020202020204" pitchFamily="34" charset="0"/>
              </a:rPr>
              <a:t>llustration 4</a:t>
            </a:r>
            <a:r>
              <a:rPr kumimoji="0" lang="en-US" altLang="en-US" sz="1000" b="0" i="0" u="none" strike="noStrike" cap="none" normalizeH="0" baseline="0" dirty="0">
                <a:ln>
                  <a:noFill/>
                </a:ln>
                <a:solidFill>
                  <a:srgbClr val="000000"/>
                </a:solidFill>
                <a:effectLst/>
                <a:latin typeface="Arial" panose="020B0604020202020204" pitchFamily="34" charset="0"/>
              </a:rPr>
              <a:t>. Shows the deep learning pipeline.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44" name="TextBox 1043">
            <a:extLst>
              <a:ext uri="{FF2B5EF4-FFF2-40B4-BE49-F238E27FC236}">
                <a16:creationId xmlns:a16="http://schemas.microsoft.com/office/drawing/2014/main" id="{4B73A185-7C1D-4A86-B671-534EEC48E42D}"/>
              </a:ext>
            </a:extLst>
          </p:cNvPr>
          <p:cNvSpPr txBox="1"/>
          <p:nvPr/>
        </p:nvSpPr>
        <p:spPr>
          <a:xfrm>
            <a:off x="33682419" y="27018020"/>
            <a:ext cx="1665774" cy="1021556"/>
          </a:xfrm>
          <a:prstGeom prst="roundRect">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800" dirty="0"/>
              <a:t>Up to 20x times cheaper</a:t>
            </a:r>
          </a:p>
        </p:txBody>
      </p:sp>
      <p:sp>
        <p:nvSpPr>
          <p:cNvPr id="164" name="TextBox 163">
            <a:extLst>
              <a:ext uri="{FF2B5EF4-FFF2-40B4-BE49-F238E27FC236}">
                <a16:creationId xmlns:a16="http://schemas.microsoft.com/office/drawing/2014/main" id="{73EEB275-C95C-4A55-AB2B-6AB388378BE6}"/>
              </a:ext>
            </a:extLst>
          </p:cNvPr>
          <p:cNvSpPr txBox="1"/>
          <p:nvPr/>
        </p:nvSpPr>
        <p:spPr>
          <a:xfrm>
            <a:off x="35929309" y="27016858"/>
            <a:ext cx="1665774" cy="1021556"/>
          </a:xfrm>
          <a:prstGeom prst="roundRect">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800" dirty="0"/>
              <a:t>Provides 6 times better clarity</a:t>
            </a:r>
          </a:p>
        </p:txBody>
      </p:sp>
      <p:sp>
        <p:nvSpPr>
          <p:cNvPr id="165" name="TextBox 164">
            <a:extLst>
              <a:ext uri="{FF2B5EF4-FFF2-40B4-BE49-F238E27FC236}">
                <a16:creationId xmlns:a16="http://schemas.microsoft.com/office/drawing/2014/main" id="{F81E404F-7998-4FB3-AD50-49B27F2F07AB}"/>
              </a:ext>
            </a:extLst>
          </p:cNvPr>
          <p:cNvSpPr txBox="1"/>
          <p:nvPr/>
        </p:nvSpPr>
        <p:spPr>
          <a:xfrm>
            <a:off x="38176200" y="27020044"/>
            <a:ext cx="2743200" cy="1021556"/>
          </a:xfrm>
          <a:prstGeom prst="roundRect">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800" dirty="0"/>
              <a:t>Up to 34% better accuracy with a wider range of pathologies</a:t>
            </a:r>
          </a:p>
        </p:txBody>
      </p:sp>
      <p:sp>
        <p:nvSpPr>
          <p:cNvPr id="166" name="TextBox 165">
            <a:extLst>
              <a:ext uri="{FF2B5EF4-FFF2-40B4-BE49-F238E27FC236}">
                <a16:creationId xmlns:a16="http://schemas.microsoft.com/office/drawing/2014/main" id="{1D7F9B95-2375-4C5D-8604-45CB007A1073}"/>
              </a:ext>
            </a:extLst>
          </p:cNvPr>
          <p:cNvSpPr txBox="1"/>
          <p:nvPr/>
        </p:nvSpPr>
        <p:spPr>
          <a:xfrm>
            <a:off x="41501191" y="27016858"/>
            <a:ext cx="1665774" cy="1021556"/>
          </a:xfrm>
          <a:prstGeom prst="roundRect">
            <a:avLst/>
          </a:prstGeom>
          <a:solidFill>
            <a:schemeClr val="bg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800" dirty="0"/>
              <a:t>10 times faster in diagnosis</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tuitivecerulean|09-2018"/>
</p:tagLst>
</file>

<file path=ppt/theme/theme1.xml><?xml version="1.0" encoding="utf-8"?>
<a:theme xmlns:a="http://schemas.openxmlformats.org/drawingml/2006/main" name="Default Design">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443</TotalTime>
  <Words>4962</Words>
  <Application>Microsoft Office PowerPoint</Application>
  <PresentationFormat>Custom</PresentationFormat>
  <Paragraphs>301</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Symbol</vt:lpstr>
      <vt:lpstr>Calibri</vt:lpstr>
      <vt:lpstr>Aileron Heavy</vt:lpstr>
      <vt:lpstr>Open Sans</vt:lpstr>
      <vt:lpstr>Lucida Sans</vt:lpstr>
      <vt:lpstr>Cambria Math</vt:lpstr>
      <vt:lpstr>Arial</vt:lpstr>
      <vt:lpstr>Aileron SemiBold</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scientific poster</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Aditya Kendre</cp:lastModifiedBy>
  <cp:revision>31</cp:revision>
  <dcterms:modified xsi:type="dcterms:W3CDTF">2021-04-27T16:39:15Z</dcterms:modified>
  <cp:category>research posters template</cp:category>
</cp:coreProperties>
</file>